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5466" r:id="rId4"/>
  </p:sldMasterIdLst>
  <p:notesMasterIdLst>
    <p:notesMasterId r:id="rId6"/>
  </p:notesMasterIdLst>
  <p:handoutMasterIdLst>
    <p:handoutMasterId r:id="rId7"/>
  </p:handoutMasterIdLst>
  <p:sldIdLst>
    <p:sldId id="289" r:id="rId5"/>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Final poster as per template" id="{73EA1EF0-029F-4F45-A0A6-314E6B3B3931}">
          <p14:sldIdLst>
            <p14:sldId id="289"/>
          </p14:sldIdLst>
        </p14:section>
        <p14:section name="Template" id="{1D195E74-B4B4-4B5C-BC29-D88850FCCB1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bernick, Steve" initials="GS" lastIdx="8" clrIdx="0">
    <p:extLst>
      <p:ext uri="{19B8F6BF-5375-455C-9EA6-DF929625EA0E}">
        <p15:presenceInfo xmlns:p15="http://schemas.microsoft.com/office/powerpoint/2012/main" userId="S::sgubernick@imscg.com::40f689fb-b5fa-40be-a3c4-df3c7134fdeb" providerId="AD"/>
      </p:ext>
    </p:extLst>
  </p:cmAuthor>
  <p:cmAuthor id="2" name="Dias-Lalcaca, Gus" initials="DG" lastIdx="20" clrIdx="1">
    <p:extLst>
      <p:ext uri="{19B8F6BF-5375-455C-9EA6-DF929625EA0E}">
        <p15:presenceInfo xmlns:p15="http://schemas.microsoft.com/office/powerpoint/2012/main" userId="S::gdias-lalcaca@imscg.com::61ea914b-5f1c-4ddc-aebe-e856df8b517b" providerId="AD"/>
      </p:ext>
    </p:extLst>
  </p:cmAuthor>
  <p:cmAuthor id="3" name="Srivastava, Gauri" initials="SG" lastIdx="26" clrIdx="2">
    <p:extLst>
      <p:ext uri="{19B8F6BF-5375-455C-9EA6-DF929625EA0E}">
        <p15:presenceInfo xmlns:p15="http://schemas.microsoft.com/office/powerpoint/2012/main" userId="S::gauri.srivastava@us.imshealth.com::ef8d7318-dbb1-46c3-aab5-0518e66772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2240"/>
    <a:srgbClr val="AA668D"/>
    <a:srgbClr val="A55C85"/>
    <a:srgbClr val="9F517E"/>
    <a:srgbClr val="994776"/>
    <a:srgbClr val="8E3367"/>
    <a:srgbClr val="B63B81"/>
    <a:srgbClr val="297DFD"/>
    <a:srgbClr val="00A3E0"/>
    <a:srgbClr val="FE8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6344" autoAdjust="0"/>
  </p:normalViewPr>
  <p:slideViewPr>
    <p:cSldViewPr snapToGrid="0">
      <p:cViewPr varScale="1">
        <p:scale>
          <a:sx n="85" d="100"/>
          <a:sy n="85" d="100"/>
        </p:scale>
        <p:origin x="990" y="84"/>
      </p:cViewPr>
      <p:guideLst>
        <p:guide orient="horz" pos="2160"/>
        <p:guide pos="2880"/>
      </p:guideLst>
    </p:cSldViewPr>
  </p:slideViewPr>
  <p:notesTextViewPr>
    <p:cViewPr>
      <p:scale>
        <a:sx n="150" d="100"/>
        <a:sy n="150" d="100"/>
      </p:scale>
      <p:origin x="0" y="0"/>
    </p:cViewPr>
  </p:notesTextViewPr>
  <p:sorterViewPr>
    <p:cViewPr>
      <p:scale>
        <a:sx n="66" d="100"/>
        <a:sy n="66" d="100"/>
      </p:scale>
      <p:origin x="0" y="0"/>
    </p:cViewPr>
  </p:sorterViewPr>
  <p:notesViewPr>
    <p:cSldViewPr snapToGrid="0">
      <p:cViewPr varScale="1">
        <p:scale>
          <a:sx n="63" d="100"/>
          <a:sy n="63" d="100"/>
        </p:scale>
        <p:origin x="3134" y="58"/>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600" b="0" i="0" u="none" strike="noStrike" kern="1200" spc="0" baseline="0">
                <a:solidFill>
                  <a:schemeClr val="tx1"/>
                </a:solidFill>
                <a:latin typeface="+mn-lt"/>
                <a:ea typeface="+mn-ea"/>
                <a:cs typeface="+mn-cs"/>
              </a:defRPr>
            </a:pPr>
            <a:r>
              <a:rPr lang="en-US" sz="600" dirty="0">
                <a:solidFill>
                  <a:schemeClr val="tx1"/>
                </a:solidFill>
              </a:rPr>
              <a:t>Total</a:t>
            </a:r>
            <a:r>
              <a:rPr lang="en-US" sz="600" baseline="0" dirty="0">
                <a:solidFill>
                  <a:schemeClr val="tx1"/>
                </a:solidFill>
              </a:rPr>
              <a:t> s</a:t>
            </a:r>
            <a:r>
              <a:rPr lang="en-US" sz="600" dirty="0">
                <a:solidFill>
                  <a:schemeClr val="tx1"/>
                </a:solidFill>
              </a:rPr>
              <a:t>witched patients</a:t>
            </a:r>
          </a:p>
          <a:p>
            <a:pPr>
              <a:defRPr sz="600">
                <a:solidFill>
                  <a:schemeClr val="tx1"/>
                </a:solidFill>
              </a:defRPr>
            </a:pPr>
            <a:r>
              <a:rPr lang="en-US" sz="600" dirty="0">
                <a:solidFill>
                  <a:schemeClr val="tx1"/>
                </a:solidFill>
              </a:rPr>
              <a:t>(N = 3,655)</a:t>
            </a:r>
          </a:p>
        </c:rich>
      </c:tx>
      <c:layout>
        <c:manualLayout>
          <c:xMode val="edge"/>
          <c:yMode val="edge"/>
          <c:x val="0.56923232919555578"/>
          <c:y val="3.2706421986439686E-2"/>
        </c:manualLayout>
      </c:layout>
      <c:overlay val="0"/>
      <c:spPr>
        <a:noFill/>
        <a:ln>
          <a:noFill/>
        </a:ln>
        <a:effectLst/>
      </c:spPr>
      <c:txPr>
        <a:bodyPr rot="0" spcFirstLastPara="1" vertOverflow="ellipsis" vert="horz" wrap="square" anchor="ctr" anchorCtr="1"/>
        <a:lstStyle/>
        <a:p>
          <a:pPr>
            <a:defRPr sz="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55944064060379506"/>
          <c:y val="0.19532762480888749"/>
          <c:w val="0.34611274567104144"/>
          <c:h val="0.65872711580668009"/>
        </c:manualLayout>
      </c:layout>
      <c:doughnutChart>
        <c:varyColors val="1"/>
        <c:ser>
          <c:idx val="0"/>
          <c:order val="0"/>
          <c:tx>
            <c:strRef>
              <c:f>Sheet1!$B$1</c:f>
              <c:strCache>
                <c:ptCount val="1"/>
                <c:pt idx="0">
                  <c:v>Patient count by age group</c:v>
                </c:pt>
              </c:strCache>
            </c:strRef>
          </c:tx>
          <c:dPt>
            <c:idx val="0"/>
            <c:bubble3D val="0"/>
            <c:spPr>
              <a:solidFill>
                <a:srgbClr val="FE8A12"/>
              </a:solidFill>
              <a:ln w="19050">
                <a:solidFill>
                  <a:schemeClr val="lt1"/>
                </a:solidFill>
              </a:ln>
              <a:effectLst/>
            </c:spPr>
            <c:extLst>
              <c:ext xmlns:c16="http://schemas.microsoft.com/office/drawing/2014/chart" uri="{C3380CC4-5D6E-409C-BE32-E72D297353CC}">
                <c16:uniqueId val="{00000001-7530-443E-BF12-E96F0BFE6A69}"/>
              </c:ext>
            </c:extLst>
          </c:dPt>
          <c:dPt>
            <c:idx val="1"/>
            <c:bubble3D val="0"/>
            <c:spPr>
              <a:solidFill>
                <a:srgbClr val="005587"/>
              </a:solidFill>
              <a:ln w="19050">
                <a:solidFill>
                  <a:schemeClr val="lt1"/>
                </a:solidFill>
              </a:ln>
              <a:effectLst/>
            </c:spPr>
            <c:extLst>
              <c:ext xmlns:c16="http://schemas.microsoft.com/office/drawing/2014/chart" uri="{C3380CC4-5D6E-409C-BE32-E72D297353CC}">
                <c16:uniqueId val="{00000003-7530-443E-BF12-E96F0BFE6A69}"/>
              </c:ext>
            </c:extLst>
          </c:dPt>
          <c:dPt>
            <c:idx val="2"/>
            <c:bubble3D val="0"/>
            <c:spPr>
              <a:solidFill>
                <a:srgbClr val="43B02A"/>
              </a:solidFill>
              <a:ln w="19050">
                <a:solidFill>
                  <a:schemeClr val="lt1"/>
                </a:solidFill>
              </a:ln>
              <a:effectLst/>
            </c:spPr>
            <c:extLst>
              <c:ext xmlns:c16="http://schemas.microsoft.com/office/drawing/2014/chart" uri="{C3380CC4-5D6E-409C-BE32-E72D297353CC}">
                <c16:uniqueId val="{00000005-7530-443E-BF12-E96F0BFE6A69}"/>
              </c:ext>
            </c:extLst>
          </c:dPt>
          <c:dPt>
            <c:idx val="3"/>
            <c:bubble3D val="0"/>
            <c:spPr>
              <a:solidFill>
                <a:srgbClr val="027123"/>
              </a:solidFill>
              <a:ln w="19050">
                <a:solidFill>
                  <a:schemeClr val="lt1"/>
                </a:solidFill>
              </a:ln>
              <a:effectLst/>
            </c:spPr>
            <c:extLst>
              <c:ext xmlns:c16="http://schemas.microsoft.com/office/drawing/2014/chart" uri="{C3380CC4-5D6E-409C-BE32-E72D297353CC}">
                <c16:uniqueId val="{00000007-7530-443E-BF12-E96F0BFE6A69}"/>
              </c:ext>
            </c:extLst>
          </c:dPt>
          <c:dPt>
            <c:idx val="4"/>
            <c:bubble3D val="0"/>
            <c:spPr>
              <a:solidFill>
                <a:srgbClr val="00BFB3"/>
              </a:solidFill>
              <a:ln w="19050">
                <a:solidFill>
                  <a:schemeClr val="lt1"/>
                </a:solidFill>
              </a:ln>
              <a:effectLst/>
            </c:spPr>
            <c:extLst>
              <c:ext xmlns:c16="http://schemas.microsoft.com/office/drawing/2014/chart" uri="{C3380CC4-5D6E-409C-BE32-E72D297353CC}">
                <c16:uniqueId val="{00000009-7530-443E-BF12-E96F0BFE6A69}"/>
              </c:ext>
            </c:extLst>
          </c:dPt>
          <c:dPt>
            <c:idx val="5"/>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B-7530-443E-BF12-E96F0BFE6A6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530-443E-BF12-E96F0BFE6A6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530-443E-BF12-E96F0BFE6A6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7530-443E-BF12-E96F0BFE6A69}"/>
              </c:ext>
            </c:extLst>
          </c:dPt>
          <c:dLbls>
            <c:dLbl>
              <c:idx val="1"/>
              <c:layout>
                <c:manualLayout>
                  <c:x val="4.9044808122037228E-3"/>
                  <c:y val="-3.40452248233567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30-443E-BF12-E96F0BFE6A69}"/>
                </c:ext>
              </c:extLst>
            </c:dLbl>
            <c:dLbl>
              <c:idx val="2"/>
              <c:layout>
                <c:manualLayout>
                  <c:x val="-4.6241878608620316E-4"/>
                  <c:y val="9.65452970877993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30-443E-BF12-E96F0BFE6A69}"/>
                </c:ext>
              </c:extLst>
            </c:dLbl>
            <c:dLbl>
              <c:idx val="6"/>
              <c:layout>
                <c:manualLayout>
                  <c:x val="-0.17069672661499868"/>
                  <c:y val="-6.90388756575536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530-443E-BF12-E96F0BFE6A69}"/>
                </c:ext>
              </c:extLst>
            </c:dLbl>
            <c:dLbl>
              <c:idx val="7"/>
              <c:layout>
                <c:manualLayout>
                  <c:x val="-7.2076194233963053E-2"/>
                  <c:y val="-0.113754857205012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530-443E-BF12-E96F0BFE6A69}"/>
                </c:ext>
              </c:extLst>
            </c:dLbl>
            <c:dLbl>
              <c:idx val="8"/>
              <c:layout>
                <c:manualLayout>
                  <c:x val="-0.13056602116476151"/>
                  <c:y val="-2.01481448552170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530-443E-BF12-E96F0BFE6A69}"/>
                </c:ext>
              </c:extLst>
            </c:dLbl>
            <c:spPr>
              <a:solidFill>
                <a:schemeClr val="bg1"/>
              </a:solidFill>
              <a:ln>
                <a:noFill/>
              </a:ln>
              <a:effectLst/>
            </c:spPr>
            <c:txPr>
              <a:bodyPr rot="0" spcFirstLastPara="1" vertOverflow="ellipsis" vert="horz" wrap="square" anchor="ctr" anchorCtr="1"/>
              <a:lstStyle/>
              <a:p>
                <a:pPr>
                  <a:defRPr sz="5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20-29</c:v>
                </c:pt>
                <c:pt idx="1">
                  <c:v>30-39</c:v>
                </c:pt>
                <c:pt idx="2">
                  <c:v>40-49</c:v>
                </c:pt>
                <c:pt idx="3">
                  <c:v>50-59</c:v>
                </c:pt>
                <c:pt idx="4">
                  <c:v>60-69</c:v>
                </c:pt>
                <c:pt idx="5">
                  <c:v>70+</c:v>
                </c:pt>
              </c:strCache>
            </c:strRef>
          </c:cat>
          <c:val>
            <c:numRef>
              <c:f>Sheet1!$B$2:$B$7</c:f>
              <c:numCache>
                <c:formatCode>General</c:formatCode>
                <c:ptCount val="6"/>
                <c:pt idx="0">
                  <c:v>565</c:v>
                </c:pt>
                <c:pt idx="1">
                  <c:v>690</c:v>
                </c:pt>
                <c:pt idx="2">
                  <c:v>869</c:v>
                </c:pt>
                <c:pt idx="3">
                  <c:v>976</c:v>
                </c:pt>
                <c:pt idx="4">
                  <c:v>449</c:v>
                </c:pt>
                <c:pt idx="5">
                  <c:v>106</c:v>
                </c:pt>
              </c:numCache>
            </c:numRef>
          </c:val>
          <c:extLst>
            <c:ext xmlns:c16="http://schemas.microsoft.com/office/drawing/2014/chart" uri="{C3380CC4-5D6E-409C-BE32-E72D297353CC}">
              <c16:uniqueId val="{00000012-7530-443E-BF12-E96F0BFE6A69}"/>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
          <c:y val="0.87320306916024104"/>
          <c:w val="0.97812767752963292"/>
          <c:h val="8.0642494499230527E-2"/>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7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600" b="0" i="0" u="none" strike="noStrike" kern="1200" spc="0" baseline="0">
                <a:solidFill>
                  <a:schemeClr val="tx1"/>
                </a:solidFill>
                <a:latin typeface="+mn-lt"/>
                <a:ea typeface="+mn-ea"/>
                <a:cs typeface="+mn-cs"/>
              </a:defRPr>
            </a:pPr>
            <a:r>
              <a:rPr lang="en-US" sz="600" baseline="0" dirty="0">
                <a:solidFill>
                  <a:schemeClr val="tx1"/>
                </a:solidFill>
              </a:rPr>
              <a:t>Total switched patients </a:t>
            </a:r>
          </a:p>
          <a:p>
            <a:pPr>
              <a:defRPr sz="600">
                <a:solidFill>
                  <a:schemeClr val="tx1"/>
                </a:solidFill>
              </a:defRPr>
            </a:pPr>
            <a:r>
              <a:rPr lang="en-US" sz="600" baseline="0" dirty="0">
                <a:solidFill>
                  <a:schemeClr val="tx1"/>
                </a:solidFill>
              </a:rPr>
              <a:t>(N = 3,655)</a:t>
            </a:r>
            <a:endParaRPr lang="en-US" sz="600" dirty="0">
              <a:solidFill>
                <a:schemeClr val="tx1"/>
              </a:solidFill>
            </a:endParaRPr>
          </a:p>
        </c:rich>
      </c:tx>
      <c:layout>
        <c:manualLayout>
          <c:xMode val="edge"/>
          <c:yMode val="edge"/>
          <c:x val="0.54942907338945224"/>
          <c:y val="5.2937983484854616E-2"/>
        </c:manualLayout>
      </c:layout>
      <c:overlay val="0"/>
      <c:spPr>
        <a:noFill/>
        <a:ln>
          <a:noFill/>
        </a:ln>
        <a:effectLst/>
      </c:spPr>
      <c:txPr>
        <a:bodyPr rot="0" spcFirstLastPara="1" vertOverflow="ellipsis" vert="horz" wrap="square" anchor="ctr" anchorCtr="1"/>
        <a:lstStyle/>
        <a:p>
          <a:pPr>
            <a:defRPr sz="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54228392200821307"/>
          <c:y val="0.20025700889034836"/>
          <c:w val="0.3634520742840513"/>
          <c:h val="0.6320394420178046"/>
        </c:manualLayout>
      </c:layout>
      <c:doughnutChart>
        <c:varyColors val="1"/>
        <c:ser>
          <c:idx val="0"/>
          <c:order val="0"/>
          <c:tx>
            <c:strRef>
              <c:f>Sheet1!$B$1</c:f>
              <c:strCache>
                <c:ptCount val="1"/>
                <c:pt idx="0">
                  <c:v>Patient Count</c:v>
                </c:pt>
              </c:strCache>
            </c:strRef>
          </c:tx>
          <c:dPt>
            <c:idx val="0"/>
            <c:bubble3D val="0"/>
            <c:spPr>
              <a:solidFill>
                <a:srgbClr val="00A3E0"/>
              </a:solidFill>
              <a:ln w="19050">
                <a:solidFill>
                  <a:schemeClr val="lt1"/>
                </a:solidFill>
              </a:ln>
              <a:effectLst/>
            </c:spPr>
            <c:extLst>
              <c:ext xmlns:c16="http://schemas.microsoft.com/office/drawing/2014/chart" uri="{C3380CC4-5D6E-409C-BE32-E72D297353CC}">
                <c16:uniqueId val="{00000001-D0AF-4472-B358-B1626EBAC07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D0AF-4472-B358-B1626EBAC07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0AF-4472-B358-B1626EBAC073}"/>
              </c:ext>
            </c:extLst>
          </c:dPt>
          <c:dLbls>
            <c:dLbl>
              <c:idx val="2"/>
              <c:layout>
                <c:manualLayout>
                  <c:x val="2.0041846164699675E-3"/>
                  <c:y val="1.28085346240275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0AF-4472-B358-B1626EBAC073}"/>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5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Male</c:v>
                </c:pt>
                <c:pt idx="1">
                  <c:v>Female</c:v>
                </c:pt>
                <c:pt idx="2">
                  <c:v>Unknown</c:v>
                </c:pt>
              </c:strCache>
            </c:strRef>
          </c:cat>
          <c:val>
            <c:numRef>
              <c:f>Sheet1!$B$2:$B$4</c:f>
              <c:numCache>
                <c:formatCode>#,##0</c:formatCode>
                <c:ptCount val="3"/>
                <c:pt idx="0">
                  <c:v>2612</c:v>
                </c:pt>
                <c:pt idx="1">
                  <c:v>1042</c:v>
                </c:pt>
                <c:pt idx="2" formatCode="General">
                  <c:v>1</c:v>
                </c:pt>
              </c:numCache>
            </c:numRef>
          </c:val>
          <c:extLst>
            <c:ext xmlns:c16="http://schemas.microsoft.com/office/drawing/2014/chart" uri="{C3380CC4-5D6E-409C-BE32-E72D297353CC}">
              <c16:uniqueId val="{00000006-D0AF-4472-B358-B1626EBAC073}"/>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19138511947746797"/>
          <c:y val="0.82194187160651566"/>
          <c:w val="0.64418241196822557"/>
          <c:h val="0.13753680341460031"/>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058357350202128"/>
          <c:y val="7.964387548285759E-2"/>
          <c:w val="0.76551921596187966"/>
          <c:h val="0.84336904301067295"/>
        </c:manualLayout>
      </c:layout>
      <c:barChart>
        <c:barDir val="bar"/>
        <c:grouping val="clustered"/>
        <c:varyColors val="0"/>
        <c:ser>
          <c:idx val="0"/>
          <c:order val="0"/>
          <c:tx>
            <c:strRef>
              <c:f>Sheet1!$B$1</c:f>
              <c:strCache>
                <c:ptCount val="1"/>
                <c:pt idx="0">
                  <c:v>InSTI to InSTI</c:v>
                </c:pt>
              </c:strCache>
            </c:strRef>
          </c:tx>
          <c:spPr>
            <a:solidFill>
              <a:srgbClr val="FE8A12"/>
            </a:solidFill>
            <a:ln>
              <a:noFill/>
            </a:ln>
            <a:effectLst/>
          </c:spPr>
          <c:invertIfNegative val="0"/>
          <c:dLbls>
            <c:dLbl>
              <c:idx val="0"/>
              <c:tx>
                <c:rich>
                  <a:bodyPr/>
                  <a:lstStyle/>
                  <a:p>
                    <a:fld id="{67A44B70-7616-4646-9276-999F3B8995A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392-4116-BB3E-5B3EDD5A9121}"/>
                </c:ext>
              </c:extLst>
            </c:dLbl>
            <c:dLbl>
              <c:idx val="1"/>
              <c:tx>
                <c:rich>
                  <a:bodyPr/>
                  <a:lstStyle/>
                  <a:p>
                    <a:fld id="{6DCDFB48-0730-4C00-9841-BD4E32599D9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392-4116-BB3E-5B3EDD5A9121}"/>
                </c:ext>
              </c:extLst>
            </c:dLbl>
            <c:dLbl>
              <c:idx val="2"/>
              <c:tx>
                <c:rich>
                  <a:bodyPr/>
                  <a:lstStyle/>
                  <a:p>
                    <a:fld id="{2A9177EA-C5BE-4E8D-AD9C-2EB9750DA71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392-4116-BB3E-5B3EDD5A9121}"/>
                </c:ext>
              </c:extLst>
            </c:dLbl>
            <c:dLbl>
              <c:idx val="3"/>
              <c:tx>
                <c:rich>
                  <a:bodyPr/>
                  <a:lstStyle/>
                  <a:p>
                    <a:fld id="{B14D5B5C-C6AC-4F86-8D4E-CFA3F455BD7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392-4116-BB3E-5B3EDD5A912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0-9 pounds
1,813 switches</c:v>
                </c:pt>
                <c:pt idx="1">
                  <c:v>10-19 pounds
380 switches</c:v>
                </c:pt>
                <c:pt idx="2">
                  <c:v>20-30 pounds
92 switches</c:v>
                </c:pt>
                <c:pt idx="3">
                  <c:v>&gt;30 pounds
41 switches</c:v>
                </c:pt>
              </c:strCache>
            </c:strRef>
          </c:cat>
          <c:val>
            <c:numRef>
              <c:f>Sheet1!$B$2:$B$5</c:f>
              <c:numCache>
                <c:formatCode>0</c:formatCode>
                <c:ptCount val="4"/>
                <c:pt idx="0">
                  <c:v>1413</c:v>
                </c:pt>
                <c:pt idx="1">
                  <c:v>289</c:v>
                </c:pt>
                <c:pt idx="2">
                  <c:v>70</c:v>
                </c:pt>
                <c:pt idx="3">
                  <c:v>36</c:v>
                </c:pt>
              </c:numCache>
            </c:numRef>
          </c:val>
          <c:extLst>
            <c:ext xmlns:c15="http://schemas.microsoft.com/office/drawing/2012/chart" uri="{02D57815-91ED-43cb-92C2-25804820EDAC}">
              <c15:datalabelsRange>
                <c15:f>Sheet1!$J$2:$J$5</c15:f>
                <c15:dlblRangeCache>
                  <c:ptCount val="4"/>
                  <c:pt idx="0">
                    <c:v>78%</c:v>
                  </c:pt>
                  <c:pt idx="1">
                    <c:v>76%</c:v>
                  </c:pt>
                  <c:pt idx="2">
                    <c:v>76%</c:v>
                  </c:pt>
                  <c:pt idx="3">
                    <c:v>88%</c:v>
                  </c:pt>
                </c15:dlblRangeCache>
              </c15:datalabelsRange>
            </c:ext>
            <c:ext xmlns:c16="http://schemas.microsoft.com/office/drawing/2014/chart" uri="{C3380CC4-5D6E-409C-BE32-E72D297353CC}">
              <c16:uniqueId val="{00000004-E392-4116-BB3E-5B3EDD5A9121}"/>
            </c:ext>
          </c:extLst>
        </c:ser>
        <c:ser>
          <c:idx val="1"/>
          <c:order val="1"/>
          <c:tx>
            <c:strRef>
              <c:f>Sheet1!$C$1</c:f>
              <c:strCache>
                <c:ptCount val="1"/>
                <c:pt idx="0">
                  <c:v>InSTI to PI</c:v>
                </c:pt>
              </c:strCache>
            </c:strRef>
          </c:tx>
          <c:spPr>
            <a:solidFill>
              <a:srgbClr val="92D050"/>
            </a:solidFill>
            <a:ln>
              <a:noFill/>
            </a:ln>
            <a:effectLst/>
          </c:spPr>
          <c:invertIfNegative val="0"/>
          <c:dLbls>
            <c:dLbl>
              <c:idx val="0"/>
              <c:tx>
                <c:rich>
                  <a:bodyPr/>
                  <a:lstStyle/>
                  <a:p>
                    <a:fld id="{22F0BEC6-CAA1-44F6-ADBB-CA3360F1BCA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392-4116-BB3E-5B3EDD5A9121}"/>
                </c:ext>
              </c:extLst>
            </c:dLbl>
            <c:dLbl>
              <c:idx val="1"/>
              <c:tx>
                <c:rich>
                  <a:bodyPr/>
                  <a:lstStyle/>
                  <a:p>
                    <a:fld id="{5F07DD50-96DD-4707-A8E7-799D644FA45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392-4116-BB3E-5B3EDD5A9121}"/>
                </c:ext>
              </c:extLst>
            </c:dLbl>
            <c:dLbl>
              <c:idx val="2"/>
              <c:tx>
                <c:rich>
                  <a:bodyPr/>
                  <a:lstStyle/>
                  <a:p>
                    <a:fld id="{0CD1E480-04F1-4C7D-8327-13E931FE403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392-4116-BB3E-5B3EDD5A9121}"/>
                </c:ext>
              </c:extLst>
            </c:dLbl>
            <c:dLbl>
              <c:idx val="3"/>
              <c:tx>
                <c:rich>
                  <a:bodyPr/>
                  <a:lstStyle/>
                  <a:p>
                    <a:fld id="{FFEE98B9-8ACC-4236-8976-CB5E4230010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392-4116-BB3E-5B3EDD5A9121}"/>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0-9 pounds
1,813 switches</c:v>
                </c:pt>
                <c:pt idx="1">
                  <c:v>10-19 pounds
380 switches</c:v>
                </c:pt>
                <c:pt idx="2">
                  <c:v>20-30 pounds
92 switches</c:v>
                </c:pt>
                <c:pt idx="3">
                  <c:v>&gt;30 pounds
41 switches</c:v>
                </c:pt>
              </c:strCache>
            </c:strRef>
          </c:cat>
          <c:val>
            <c:numRef>
              <c:f>Sheet1!$C$2:$C$5</c:f>
              <c:numCache>
                <c:formatCode>0</c:formatCode>
                <c:ptCount val="4"/>
                <c:pt idx="0">
                  <c:v>217</c:v>
                </c:pt>
                <c:pt idx="1">
                  <c:v>60</c:v>
                </c:pt>
                <c:pt idx="2">
                  <c:v>17</c:v>
                </c:pt>
                <c:pt idx="3">
                  <c:v>3</c:v>
                </c:pt>
              </c:numCache>
            </c:numRef>
          </c:val>
          <c:extLst>
            <c:ext xmlns:c15="http://schemas.microsoft.com/office/drawing/2012/chart" uri="{02D57815-91ED-43cb-92C2-25804820EDAC}">
              <c15:datalabelsRange>
                <c15:f>Sheet1!$K$2:$K$5</c15:f>
                <c15:dlblRangeCache>
                  <c:ptCount val="4"/>
                  <c:pt idx="0">
                    <c:v>12%</c:v>
                  </c:pt>
                  <c:pt idx="1">
                    <c:v>16%</c:v>
                  </c:pt>
                  <c:pt idx="2">
                    <c:v>18%</c:v>
                  </c:pt>
                  <c:pt idx="3">
                    <c:v>7%</c:v>
                  </c:pt>
                </c15:dlblRangeCache>
              </c15:datalabelsRange>
            </c:ext>
            <c:ext xmlns:c16="http://schemas.microsoft.com/office/drawing/2014/chart" uri="{C3380CC4-5D6E-409C-BE32-E72D297353CC}">
              <c16:uniqueId val="{00000009-E392-4116-BB3E-5B3EDD5A9121}"/>
            </c:ext>
          </c:extLst>
        </c:ser>
        <c:ser>
          <c:idx val="2"/>
          <c:order val="2"/>
          <c:tx>
            <c:strRef>
              <c:f>Sheet1!$D$1</c:f>
              <c:strCache>
                <c:ptCount val="1"/>
                <c:pt idx="0">
                  <c:v>InSTI to NNRTI</c:v>
                </c:pt>
              </c:strCache>
            </c:strRef>
          </c:tx>
          <c:spPr>
            <a:solidFill>
              <a:schemeClr val="accent5"/>
            </a:solidFill>
            <a:ln>
              <a:noFill/>
            </a:ln>
            <a:effectLst/>
          </c:spPr>
          <c:invertIfNegative val="0"/>
          <c:dLbls>
            <c:dLbl>
              <c:idx val="0"/>
              <c:tx>
                <c:rich>
                  <a:bodyPr/>
                  <a:lstStyle/>
                  <a:p>
                    <a:fld id="{58C9EEA6-D025-4BD3-A48E-694A6B6AF74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392-4116-BB3E-5B3EDD5A9121}"/>
                </c:ext>
              </c:extLst>
            </c:dLbl>
            <c:dLbl>
              <c:idx val="1"/>
              <c:tx>
                <c:rich>
                  <a:bodyPr/>
                  <a:lstStyle/>
                  <a:p>
                    <a:fld id="{0E963EBD-5045-4702-9ABB-F076857FBF1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392-4116-BB3E-5B3EDD5A9121}"/>
                </c:ext>
              </c:extLst>
            </c:dLbl>
            <c:dLbl>
              <c:idx val="2"/>
              <c:tx>
                <c:rich>
                  <a:bodyPr/>
                  <a:lstStyle/>
                  <a:p>
                    <a:fld id="{4CE97616-02EE-4F6E-B94C-7B70538B84E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392-4116-BB3E-5B3EDD5A9121}"/>
                </c:ext>
              </c:extLst>
            </c:dLbl>
            <c:dLbl>
              <c:idx val="3"/>
              <c:tx>
                <c:rich>
                  <a:bodyPr/>
                  <a:lstStyle/>
                  <a:p>
                    <a:fld id="{A4321D75-2F9A-4694-8A8C-F84CB96032A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392-4116-BB3E-5B3EDD5A9121}"/>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0-9 pounds
1,813 switches</c:v>
                </c:pt>
                <c:pt idx="1">
                  <c:v>10-19 pounds
380 switches</c:v>
                </c:pt>
                <c:pt idx="2">
                  <c:v>20-30 pounds
92 switches</c:v>
                </c:pt>
                <c:pt idx="3">
                  <c:v>&gt;30 pounds
41 switches</c:v>
                </c:pt>
              </c:strCache>
            </c:strRef>
          </c:cat>
          <c:val>
            <c:numRef>
              <c:f>Sheet1!$D$2:$D$5</c:f>
              <c:numCache>
                <c:formatCode>0</c:formatCode>
                <c:ptCount val="4"/>
                <c:pt idx="0">
                  <c:v>183</c:v>
                </c:pt>
                <c:pt idx="1">
                  <c:v>31</c:v>
                </c:pt>
                <c:pt idx="2">
                  <c:v>5</c:v>
                </c:pt>
                <c:pt idx="3">
                  <c:v>2</c:v>
                </c:pt>
              </c:numCache>
            </c:numRef>
          </c:val>
          <c:extLst>
            <c:ext xmlns:c15="http://schemas.microsoft.com/office/drawing/2012/chart" uri="{02D57815-91ED-43cb-92C2-25804820EDAC}">
              <c15:datalabelsRange>
                <c15:f>Sheet1!$L$2:$L$5</c15:f>
                <c15:dlblRangeCache>
                  <c:ptCount val="4"/>
                  <c:pt idx="0">
                    <c:v>10%</c:v>
                  </c:pt>
                  <c:pt idx="1">
                    <c:v>8%</c:v>
                  </c:pt>
                  <c:pt idx="2">
                    <c:v>6%</c:v>
                  </c:pt>
                  <c:pt idx="3">
                    <c:v>5%</c:v>
                  </c:pt>
                </c15:dlblRangeCache>
              </c15:datalabelsRange>
            </c:ext>
            <c:ext xmlns:c16="http://schemas.microsoft.com/office/drawing/2014/chart" uri="{C3380CC4-5D6E-409C-BE32-E72D297353CC}">
              <c16:uniqueId val="{0000000E-E392-4116-BB3E-5B3EDD5A9121}"/>
            </c:ext>
          </c:extLst>
        </c:ser>
        <c:dLbls>
          <c:dLblPos val="outEnd"/>
          <c:showLegendKey val="0"/>
          <c:showVal val="1"/>
          <c:showCatName val="0"/>
          <c:showSerName val="0"/>
          <c:showPercent val="0"/>
          <c:showBubbleSize val="0"/>
        </c:dLbls>
        <c:gapWidth val="150"/>
        <c:axId val="748167600"/>
        <c:axId val="748167928"/>
      </c:barChart>
      <c:catAx>
        <c:axId val="748167600"/>
        <c:scaling>
          <c:orientation val="minMax"/>
        </c:scaling>
        <c:delete val="0"/>
        <c:axPos val="l"/>
        <c:title>
          <c:tx>
            <c:rich>
              <a:bodyPr rot="-5400000" spcFirstLastPara="1" vertOverflow="ellipsis" vert="horz" wrap="square" anchor="ctr" anchorCtr="1"/>
              <a:lstStyle/>
              <a:p>
                <a:pPr>
                  <a:defRPr sz="600" b="0" i="0" u="none" strike="noStrike" kern="1200" baseline="0">
                    <a:solidFill>
                      <a:schemeClr val="tx1"/>
                    </a:solidFill>
                    <a:latin typeface="+mn-lt"/>
                    <a:ea typeface="+mn-ea"/>
                    <a:cs typeface="+mn-cs"/>
                  </a:defRPr>
                </a:pPr>
                <a:r>
                  <a:rPr lang="en-US" sz="600" b="0" dirty="0">
                    <a:solidFill>
                      <a:schemeClr val="tx1"/>
                    </a:solidFill>
                  </a:rPr>
                  <a:t>Weight gain &amp; total switches</a:t>
                </a:r>
              </a:p>
            </c:rich>
          </c:tx>
          <c:layout>
            <c:manualLayout>
              <c:xMode val="edge"/>
              <c:yMode val="edge"/>
              <c:x val="5.0574012218377318E-2"/>
              <c:y val="0.22174570608650451"/>
            </c:manualLayout>
          </c:layout>
          <c:overlay val="0"/>
          <c:spPr>
            <a:noFill/>
            <a:ln>
              <a:noFill/>
            </a:ln>
            <a:effectLst/>
          </c:spPr>
          <c:txPr>
            <a:bodyPr rot="-54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1" i="0" u="none" strike="noStrike" kern="1200" baseline="0">
                <a:solidFill>
                  <a:schemeClr val="tx1"/>
                </a:solidFill>
                <a:latin typeface="+mn-lt"/>
                <a:ea typeface="+mn-ea"/>
                <a:cs typeface="+mn-cs"/>
              </a:defRPr>
            </a:pPr>
            <a:endParaRPr lang="en-US"/>
          </a:p>
        </c:txPr>
        <c:crossAx val="748167928"/>
        <c:crosses val="autoZero"/>
        <c:auto val="1"/>
        <c:lblAlgn val="ctr"/>
        <c:lblOffset val="100"/>
        <c:noMultiLvlLbl val="0"/>
      </c:catAx>
      <c:valAx>
        <c:axId val="748167928"/>
        <c:scaling>
          <c:orientation val="minMax"/>
        </c:scaling>
        <c:delete val="1"/>
        <c:axPos val="b"/>
        <c:numFmt formatCode="0" sourceLinked="1"/>
        <c:majorTickMark val="none"/>
        <c:minorTickMark val="none"/>
        <c:tickLblPos val="nextTo"/>
        <c:crossAx val="748167600"/>
        <c:crosses val="autoZero"/>
        <c:crossBetween val="between"/>
      </c:valAx>
      <c:spPr>
        <a:noFill/>
        <a:ln w="0">
          <a:noFill/>
        </a:ln>
        <a:effectLst/>
      </c:spPr>
    </c:plotArea>
    <c:legend>
      <c:legendPos val="r"/>
      <c:layout>
        <c:manualLayout>
          <c:xMode val="edge"/>
          <c:yMode val="edge"/>
          <c:x val="0.73059418893105721"/>
          <c:y val="0.55175309247685067"/>
          <c:w val="0.19776276134310142"/>
          <c:h val="0.26007280484529915"/>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263599366886943"/>
          <c:y val="0.36883721094414618"/>
          <c:w val="0.50736602690471444"/>
          <c:h val="0.57613495568192652"/>
        </c:manualLayout>
      </c:layout>
      <c:pieChart>
        <c:varyColors val="1"/>
        <c:ser>
          <c:idx val="0"/>
          <c:order val="0"/>
          <c:tx>
            <c:strRef>
              <c:f>Sheet1!$B$1</c:f>
              <c:strCache>
                <c:ptCount val="1"/>
                <c:pt idx="0">
                  <c:v>patient count</c:v>
                </c:pt>
              </c:strCache>
            </c:strRef>
          </c:tx>
          <c:spPr>
            <a:ln w="6350"/>
          </c:spPr>
          <c:dPt>
            <c:idx val="0"/>
            <c:bubble3D val="0"/>
            <c:spPr>
              <a:solidFill>
                <a:srgbClr val="297DFD"/>
              </a:solidFill>
              <a:ln w="6350">
                <a:solidFill>
                  <a:schemeClr val="lt1"/>
                </a:solidFill>
              </a:ln>
              <a:effectLst/>
            </c:spPr>
            <c:extLst>
              <c:ext xmlns:c16="http://schemas.microsoft.com/office/drawing/2014/chart" uri="{C3380CC4-5D6E-409C-BE32-E72D297353CC}">
                <c16:uniqueId val="{00000001-B1EA-4FEB-9309-1D1124620467}"/>
              </c:ext>
            </c:extLst>
          </c:dPt>
          <c:dPt>
            <c:idx val="1"/>
            <c:bubble3D val="0"/>
            <c:spPr>
              <a:solidFill>
                <a:srgbClr val="43B02A"/>
              </a:solidFill>
              <a:ln w="6350">
                <a:solidFill>
                  <a:schemeClr val="lt1"/>
                </a:solidFill>
              </a:ln>
              <a:effectLst/>
            </c:spPr>
            <c:extLst>
              <c:ext xmlns:c16="http://schemas.microsoft.com/office/drawing/2014/chart" uri="{C3380CC4-5D6E-409C-BE32-E72D297353CC}">
                <c16:uniqueId val="{00000003-B1EA-4FEB-9309-1D1124620467}"/>
              </c:ext>
            </c:extLst>
          </c:dPt>
          <c:dPt>
            <c:idx val="2"/>
            <c:bubble3D val="0"/>
            <c:spPr>
              <a:solidFill>
                <a:srgbClr val="027123"/>
              </a:solidFill>
              <a:ln w="6350">
                <a:solidFill>
                  <a:schemeClr val="lt1"/>
                </a:solidFill>
              </a:ln>
              <a:effectLst/>
            </c:spPr>
            <c:extLst>
              <c:ext xmlns:c16="http://schemas.microsoft.com/office/drawing/2014/chart" uri="{C3380CC4-5D6E-409C-BE32-E72D297353CC}">
                <c16:uniqueId val="{00000005-B1EA-4FEB-9309-1D1124620467}"/>
              </c:ext>
            </c:extLst>
          </c:dPt>
          <c:dPt>
            <c:idx val="3"/>
            <c:bubble3D val="0"/>
            <c:spPr>
              <a:solidFill>
                <a:srgbClr val="00BFB3"/>
              </a:solidFill>
              <a:ln w="6350">
                <a:solidFill>
                  <a:schemeClr val="lt1"/>
                </a:solidFill>
              </a:ln>
              <a:effectLst/>
            </c:spPr>
            <c:extLst>
              <c:ext xmlns:c16="http://schemas.microsoft.com/office/drawing/2014/chart" uri="{C3380CC4-5D6E-409C-BE32-E72D297353CC}">
                <c16:uniqueId val="{00000007-B1EA-4FEB-9309-1D1124620467}"/>
              </c:ext>
            </c:extLst>
          </c:dPt>
          <c:dPt>
            <c:idx val="4"/>
            <c:bubble3D val="0"/>
            <c:spPr>
              <a:solidFill>
                <a:srgbClr val="FE8A12"/>
              </a:solidFill>
              <a:ln w="6350">
                <a:solidFill>
                  <a:schemeClr val="lt1"/>
                </a:solidFill>
              </a:ln>
              <a:effectLst/>
            </c:spPr>
            <c:extLst>
              <c:ext xmlns:c16="http://schemas.microsoft.com/office/drawing/2014/chart" uri="{C3380CC4-5D6E-409C-BE32-E72D297353CC}">
                <c16:uniqueId val="{00000009-B1EA-4FEB-9309-1D1124620467}"/>
              </c:ext>
            </c:extLst>
          </c:dPt>
          <c:dLbls>
            <c:dLbl>
              <c:idx val="0"/>
              <c:layout>
                <c:manualLayout>
                  <c:x val="0.19342853308401856"/>
                  <c:y val="-0.11959957720758567"/>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1EA-4FEB-9309-1D1124620467}"/>
                </c:ext>
              </c:extLst>
            </c:dLbl>
            <c:dLbl>
              <c:idx val="1"/>
              <c:layout>
                <c:manualLayout>
                  <c:x val="-9.3069278457015195E-2"/>
                  <c:y val="0.12908780650605037"/>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3253071660419297"/>
                      <c:h val="0.17696636815358424"/>
                    </c:manualLayout>
                  </c15:layout>
                </c:ext>
                <c:ext xmlns:c16="http://schemas.microsoft.com/office/drawing/2014/chart" uri="{C3380CC4-5D6E-409C-BE32-E72D297353CC}">
                  <c16:uniqueId val="{00000003-B1EA-4FEB-9309-1D1124620467}"/>
                </c:ext>
              </c:extLst>
            </c:dLbl>
            <c:dLbl>
              <c:idx val="2"/>
              <c:layout>
                <c:manualLayout>
                  <c:x val="-8.5537675214870462E-2"/>
                  <c:y val="-5.9991258791433615E-3"/>
                </c:manualLayout>
              </c:layout>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2864856878956397"/>
                      <c:h val="0.2022966582507251"/>
                    </c:manualLayout>
                  </c15:layout>
                </c:ext>
                <c:ext xmlns:c16="http://schemas.microsoft.com/office/drawing/2014/chart" uri="{C3380CC4-5D6E-409C-BE32-E72D297353CC}">
                  <c16:uniqueId val="{00000005-B1EA-4FEB-9309-1D1124620467}"/>
                </c:ext>
              </c:extLst>
            </c:dLbl>
            <c:dLbl>
              <c:idx val="3"/>
              <c:layout>
                <c:manualLayout>
                  <c:x val="8.2987762448728131E-2"/>
                  <c:y val="2.631546578915647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1EA-4FEB-9309-1D1124620467}"/>
                </c:ext>
              </c:extLst>
            </c:dLbl>
            <c:dLbl>
              <c:idx val="4"/>
              <c:layout>
                <c:manualLayout>
                  <c:x val="-0.20213218269600552"/>
                  <c:y val="5.7558316407149986E-2"/>
                </c:manualLayout>
              </c:layout>
              <c:tx>
                <c:rich>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mn-lt"/>
                        <a:ea typeface="+mn-ea"/>
                        <a:cs typeface="+mn-cs"/>
                      </a:defRPr>
                    </a:pPr>
                    <a:fld id="{468D334B-FED4-4343-AEF0-0EEEB733982A}" type="CATEGORYNAME">
                      <a:rPr lang="en-US">
                        <a:solidFill>
                          <a:schemeClr val="bg1"/>
                        </a:solidFill>
                      </a:rPr>
                      <a:pPr>
                        <a:defRPr sz="600">
                          <a:solidFill>
                            <a:schemeClr val="bg1"/>
                          </a:solidFill>
                        </a:defRPr>
                      </a:pPr>
                      <a:t>[CATEGORY NAME]</a:t>
                    </a:fld>
                    <a:r>
                      <a:rPr lang="en-US" baseline="0" dirty="0">
                        <a:solidFill>
                          <a:schemeClr val="bg1"/>
                        </a:solidFill>
                      </a:rPr>
                      <a:t>
37%</a:t>
                    </a:r>
                  </a:p>
                </c:rich>
              </c:tx>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579292588110708"/>
                      <c:h val="0.24665624172311693"/>
                    </c:manualLayout>
                  </c15:layout>
                  <c15:dlblFieldTable/>
                  <c15:showDataLabelsRange val="0"/>
                </c:ext>
                <c:ext xmlns:c16="http://schemas.microsoft.com/office/drawing/2014/chart" uri="{C3380CC4-5D6E-409C-BE32-E72D297353CC}">
                  <c16:uniqueId val="{00000009-B1EA-4FEB-9309-1D1124620467}"/>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0-9 lbs</c:v>
                </c:pt>
                <c:pt idx="1">
                  <c:v>10-19 lbs</c:v>
                </c:pt>
                <c:pt idx="2">
                  <c:v>20-30 lbs</c:v>
                </c:pt>
                <c:pt idx="3">
                  <c:v>&gt;30 lbs </c:v>
                </c:pt>
                <c:pt idx="4">
                  <c:v>weight loss</c:v>
                </c:pt>
              </c:strCache>
            </c:strRef>
          </c:cat>
          <c:val>
            <c:numRef>
              <c:f>Sheet1!$B$2:$B$6</c:f>
              <c:numCache>
                <c:formatCode>General</c:formatCode>
                <c:ptCount val="5"/>
                <c:pt idx="0">
                  <c:v>2194</c:v>
                </c:pt>
                <c:pt idx="1">
                  <c:v>458</c:v>
                </c:pt>
                <c:pt idx="2">
                  <c:v>114</c:v>
                </c:pt>
                <c:pt idx="3">
                  <c:v>52</c:v>
                </c:pt>
                <c:pt idx="4">
                  <c:v>1716</c:v>
                </c:pt>
              </c:numCache>
            </c:numRef>
          </c:val>
          <c:extLst>
            <c:ext xmlns:c16="http://schemas.microsoft.com/office/drawing/2014/chart" uri="{C3380CC4-5D6E-409C-BE32-E72D297353CC}">
              <c16:uniqueId val="{0000000A-B1EA-4FEB-9309-1D1124620467}"/>
            </c:ext>
          </c:extLst>
        </c:ser>
        <c:dLbls>
          <c:dLblPos val="bestFit"/>
          <c:showLegendKey val="0"/>
          <c:showVal val="1"/>
          <c:showCatName val="0"/>
          <c:showSerName val="0"/>
          <c:showPercent val="0"/>
          <c:showBubbleSize val="0"/>
          <c:showLeaderLines val="1"/>
        </c:dLbls>
        <c:firstSliceAng val="151"/>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600" b="0" i="0" u="none" strike="noStrike" kern="1200" spc="0" baseline="0">
                <a:solidFill>
                  <a:schemeClr val="tx1"/>
                </a:solidFill>
                <a:latin typeface="+mn-lt"/>
                <a:ea typeface="+mn-ea"/>
                <a:cs typeface="+mn-cs"/>
              </a:defRPr>
            </a:pPr>
            <a:r>
              <a:rPr lang="en-US" sz="600" dirty="0">
                <a:solidFill>
                  <a:schemeClr val="tx1"/>
                </a:solidFill>
              </a:rPr>
              <a:t>Sample cohort</a:t>
            </a:r>
          </a:p>
          <a:p>
            <a:pPr>
              <a:defRPr sz="600">
                <a:solidFill>
                  <a:schemeClr val="tx1"/>
                </a:solidFill>
              </a:defRPr>
            </a:pPr>
            <a:r>
              <a:rPr lang="en-US" sz="600" dirty="0">
                <a:solidFill>
                  <a:schemeClr val="tx1"/>
                </a:solidFill>
              </a:rPr>
              <a:t>(N = 4,585)</a:t>
            </a:r>
          </a:p>
        </c:rich>
      </c:tx>
      <c:layout>
        <c:manualLayout>
          <c:xMode val="edge"/>
          <c:yMode val="edge"/>
          <c:x val="0.2176250913160854"/>
          <c:y val="4.8020363471755721E-3"/>
        </c:manualLayout>
      </c:layout>
      <c:overlay val="0"/>
      <c:spPr>
        <a:noFill/>
        <a:ln>
          <a:noFill/>
        </a:ln>
        <a:effectLst/>
      </c:spPr>
      <c:txPr>
        <a:bodyPr rot="0" spcFirstLastPara="1" vertOverflow="ellipsis" vert="horz" wrap="square" anchor="ctr" anchorCtr="1"/>
        <a:lstStyle/>
        <a:p>
          <a:pPr>
            <a:defRPr sz="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1793648236374191"/>
          <c:y val="0.1718573307062608"/>
          <c:w val="0.72468530580339841"/>
          <c:h val="0.74607107001691986"/>
        </c:manualLayout>
      </c:layout>
      <c:doughnutChart>
        <c:varyColors val="1"/>
        <c:ser>
          <c:idx val="0"/>
          <c:order val="0"/>
          <c:tx>
            <c:strRef>
              <c:f>Sheet1!$B$1</c:f>
              <c:strCache>
                <c:ptCount val="1"/>
                <c:pt idx="0">
                  <c:v>Patient count by age group</c:v>
                </c:pt>
              </c:strCache>
            </c:strRef>
          </c:tx>
          <c:dPt>
            <c:idx val="0"/>
            <c:bubble3D val="0"/>
            <c:spPr>
              <a:solidFill>
                <a:srgbClr val="FE8A12"/>
              </a:solidFill>
              <a:ln w="19050">
                <a:solidFill>
                  <a:schemeClr val="lt1"/>
                </a:solidFill>
              </a:ln>
              <a:effectLst/>
            </c:spPr>
            <c:extLst>
              <c:ext xmlns:c16="http://schemas.microsoft.com/office/drawing/2014/chart" uri="{C3380CC4-5D6E-409C-BE32-E72D297353CC}">
                <c16:uniqueId val="{00000001-30EB-4284-81D2-55F9FEC0E6B5}"/>
              </c:ext>
            </c:extLst>
          </c:dPt>
          <c:dPt>
            <c:idx val="1"/>
            <c:bubble3D val="0"/>
            <c:spPr>
              <a:solidFill>
                <a:srgbClr val="005587"/>
              </a:solidFill>
              <a:ln w="19050">
                <a:solidFill>
                  <a:schemeClr val="lt1"/>
                </a:solidFill>
              </a:ln>
              <a:effectLst/>
            </c:spPr>
            <c:extLst>
              <c:ext xmlns:c16="http://schemas.microsoft.com/office/drawing/2014/chart" uri="{C3380CC4-5D6E-409C-BE32-E72D297353CC}">
                <c16:uniqueId val="{00000003-30EB-4284-81D2-55F9FEC0E6B5}"/>
              </c:ext>
            </c:extLst>
          </c:dPt>
          <c:dPt>
            <c:idx val="2"/>
            <c:bubble3D val="0"/>
            <c:spPr>
              <a:solidFill>
                <a:srgbClr val="43B02A"/>
              </a:solidFill>
              <a:ln w="19050">
                <a:solidFill>
                  <a:schemeClr val="lt1"/>
                </a:solidFill>
              </a:ln>
              <a:effectLst/>
            </c:spPr>
            <c:extLst>
              <c:ext xmlns:c16="http://schemas.microsoft.com/office/drawing/2014/chart" uri="{C3380CC4-5D6E-409C-BE32-E72D297353CC}">
                <c16:uniqueId val="{00000005-30EB-4284-81D2-55F9FEC0E6B5}"/>
              </c:ext>
            </c:extLst>
          </c:dPt>
          <c:dPt>
            <c:idx val="3"/>
            <c:bubble3D val="0"/>
            <c:spPr>
              <a:solidFill>
                <a:srgbClr val="027123"/>
              </a:solidFill>
              <a:ln w="19050">
                <a:solidFill>
                  <a:schemeClr val="lt1"/>
                </a:solidFill>
              </a:ln>
              <a:effectLst/>
            </c:spPr>
            <c:extLst>
              <c:ext xmlns:c16="http://schemas.microsoft.com/office/drawing/2014/chart" uri="{C3380CC4-5D6E-409C-BE32-E72D297353CC}">
                <c16:uniqueId val="{00000007-30EB-4284-81D2-55F9FEC0E6B5}"/>
              </c:ext>
            </c:extLst>
          </c:dPt>
          <c:dPt>
            <c:idx val="4"/>
            <c:bubble3D val="0"/>
            <c:spPr>
              <a:solidFill>
                <a:srgbClr val="00BFB3"/>
              </a:solidFill>
              <a:ln w="19050">
                <a:solidFill>
                  <a:schemeClr val="lt1"/>
                </a:solidFill>
              </a:ln>
              <a:effectLst/>
            </c:spPr>
            <c:extLst>
              <c:ext xmlns:c16="http://schemas.microsoft.com/office/drawing/2014/chart" uri="{C3380CC4-5D6E-409C-BE32-E72D297353CC}">
                <c16:uniqueId val="{00000009-30EB-4284-81D2-55F9FEC0E6B5}"/>
              </c:ext>
            </c:extLst>
          </c:dPt>
          <c:dPt>
            <c:idx val="5"/>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B-30EB-4284-81D2-55F9FEC0E6B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0EB-4284-81D2-55F9FEC0E6B5}"/>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30EB-4284-81D2-55F9FEC0E6B5}"/>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30EB-4284-81D2-55F9FEC0E6B5}"/>
              </c:ext>
            </c:extLst>
          </c:dPt>
          <c:dLbls>
            <c:dLbl>
              <c:idx val="1"/>
              <c:layout>
                <c:manualLayout>
                  <c:x val="4.9044808122037228E-3"/>
                  <c:y val="-3.40452248233567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EB-4284-81D2-55F9FEC0E6B5}"/>
                </c:ext>
              </c:extLst>
            </c:dLbl>
            <c:dLbl>
              <c:idx val="2"/>
              <c:layout>
                <c:manualLayout>
                  <c:x val="-4.6241878608620316E-4"/>
                  <c:y val="9.65452970877993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EB-4284-81D2-55F9FEC0E6B5}"/>
                </c:ext>
              </c:extLst>
            </c:dLbl>
            <c:dLbl>
              <c:idx val="6"/>
              <c:layout>
                <c:manualLayout>
                  <c:x val="-0.17069672661499868"/>
                  <c:y val="-6.90388756575536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0EB-4284-81D2-55F9FEC0E6B5}"/>
                </c:ext>
              </c:extLst>
            </c:dLbl>
            <c:dLbl>
              <c:idx val="7"/>
              <c:layout>
                <c:manualLayout>
                  <c:x val="-7.2076194233963053E-2"/>
                  <c:y val="-0.113754857205012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0EB-4284-81D2-55F9FEC0E6B5}"/>
                </c:ext>
              </c:extLst>
            </c:dLbl>
            <c:dLbl>
              <c:idx val="8"/>
              <c:layout>
                <c:manualLayout>
                  <c:x val="-0.13056602116476151"/>
                  <c:y val="-2.01481448552170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0EB-4284-81D2-55F9FEC0E6B5}"/>
                </c:ext>
              </c:extLst>
            </c:dLbl>
            <c:spPr>
              <a:solidFill>
                <a:schemeClr val="bg1"/>
              </a:solidFill>
              <a:ln>
                <a:noFill/>
              </a:ln>
              <a:effectLst/>
            </c:spPr>
            <c:txPr>
              <a:bodyPr rot="0" spcFirstLastPara="1" vertOverflow="ellipsis" vert="horz" wrap="square" anchor="ctr" anchorCtr="1"/>
              <a:lstStyle/>
              <a:p>
                <a:pPr>
                  <a:defRPr sz="5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20-29</c:v>
                </c:pt>
                <c:pt idx="1">
                  <c:v>30-39</c:v>
                </c:pt>
                <c:pt idx="2">
                  <c:v>40-49</c:v>
                </c:pt>
                <c:pt idx="3">
                  <c:v>50-59</c:v>
                </c:pt>
                <c:pt idx="4">
                  <c:v>60-69</c:v>
                </c:pt>
                <c:pt idx="5">
                  <c:v>70+</c:v>
                </c:pt>
              </c:strCache>
            </c:strRef>
          </c:cat>
          <c:val>
            <c:numRef>
              <c:f>Sheet1!$B$2:$B$7</c:f>
              <c:numCache>
                <c:formatCode>General</c:formatCode>
                <c:ptCount val="6"/>
                <c:pt idx="0">
                  <c:v>683</c:v>
                </c:pt>
                <c:pt idx="1">
                  <c:v>827</c:v>
                </c:pt>
                <c:pt idx="2">
                  <c:v>1069</c:v>
                </c:pt>
                <c:pt idx="3">
                  <c:v>1260</c:v>
                </c:pt>
                <c:pt idx="4">
                  <c:v>599</c:v>
                </c:pt>
                <c:pt idx="5">
                  <c:v>147</c:v>
                </c:pt>
              </c:numCache>
            </c:numRef>
          </c:val>
          <c:extLst>
            <c:ext xmlns:c16="http://schemas.microsoft.com/office/drawing/2014/chart" uri="{C3380CC4-5D6E-409C-BE32-E72D297353CC}">
              <c16:uniqueId val="{00000012-30EB-4284-81D2-55F9FEC0E6B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sz="7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600" b="0" i="0" u="none" strike="noStrike" kern="1200" spc="0" baseline="0">
                <a:solidFill>
                  <a:schemeClr val="tx1"/>
                </a:solidFill>
                <a:latin typeface="+mn-lt"/>
                <a:ea typeface="+mn-ea"/>
                <a:cs typeface="+mn-cs"/>
              </a:defRPr>
            </a:pPr>
            <a:r>
              <a:rPr lang="en-US" sz="600" baseline="0" dirty="0">
                <a:solidFill>
                  <a:schemeClr val="tx1"/>
                </a:solidFill>
              </a:rPr>
              <a:t>Sample cohort</a:t>
            </a:r>
          </a:p>
          <a:p>
            <a:pPr>
              <a:defRPr sz="600">
                <a:solidFill>
                  <a:schemeClr val="tx1"/>
                </a:solidFill>
              </a:defRPr>
            </a:pPr>
            <a:r>
              <a:rPr lang="en-US" sz="600" baseline="0" dirty="0">
                <a:solidFill>
                  <a:schemeClr val="tx1"/>
                </a:solidFill>
              </a:rPr>
              <a:t>(N = 4,585)</a:t>
            </a:r>
            <a:endParaRPr lang="en-US" sz="600" dirty="0">
              <a:solidFill>
                <a:schemeClr val="tx1"/>
              </a:solidFill>
            </a:endParaRPr>
          </a:p>
        </c:rich>
      </c:tx>
      <c:layout>
        <c:manualLayout>
          <c:xMode val="edge"/>
          <c:yMode val="edge"/>
          <c:x val="0.22786355433901903"/>
          <c:y val="4.341662266924938E-2"/>
        </c:manualLayout>
      </c:layout>
      <c:overlay val="0"/>
      <c:spPr>
        <a:noFill/>
        <a:ln>
          <a:noFill/>
        </a:ln>
        <a:effectLst/>
      </c:spPr>
      <c:txPr>
        <a:bodyPr rot="0" spcFirstLastPara="1" vertOverflow="ellipsis" vert="horz" wrap="square" anchor="ctr" anchorCtr="1"/>
        <a:lstStyle/>
        <a:p>
          <a:pPr>
            <a:defRPr sz="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3245435142677034"/>
          <c:y val="0.23109883872656975"/>
          <c:w val="0.70885174695780273"/>
          <c:h val="0.733154300449678"/>
        </c:manualLayout>
      </c:layout>
      <c:doughnutChart>
        <c:varyColors val="1"/>
        <c:ser>
          <c:idx val="0"/>
          <c:order val="0"/>
          <c:tx>
            <c:strRef>
              <c:f>Sheet1!$B$1</c:f>
              <c:strCache>
                <c:ptCount val="1"/>
                <c:pt idx="0">
                  <c:v>Patient Count</c:v>
                </c:pt>
              </c:strCache>
            </c:strRef>
          </c:tx>
          <c:dPt>
            <c:idx val="0"/>
            <c:bubble3D val="0"/>
            <c:spPr>
              <a:solidFill>
                <a:srgbClr val="00A3E0"/>
              </a:solidFill>
              <a:ln w="19050">
                <a:solidFill>
                  <a:schemeClr val="lt1"/>
                </a:solidFill>
              </a:ln>
              <a:effectLst/>
            </c:spPr>
            <c:extLst>
              <c:ext xmlns:c16="http://schemas.microsoft.com/office/drawing/2014/chart" uri="{C3380CC4-5D6E-409C-BE32-E72D297353CC}">
                <c16:uniqueId val="{00000001-406D-4FA1-887D-CB9CA176FFB6}"/>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406D-4FA1-887D-CB9CA176FFB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06D-4FA1-887D-CB9CA176FFB6}"/>
              </c:ext>
            </c:extLst>
          </c:dPt>
          <c:dLbls>
            <c:dLbl>
              <c:idx val="2"/>
              <c:layout>
                <c:manualLayout>
                  <c:x val="2.0041846164699675E-3"/>
                  <c:y val="1.28085346240275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06D-4FA1-887D-CB9CA176FFB6}"/>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55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Male</c:v>
                </c:pt>
                <c:pt idx="1">
                  <c:v>Female</c:v>
                </c:pt>
                <c:pt idx="2">
                  <c:v>Unknown</c:v>
                </c:pt>
              </c:strCache>
            </c:strRef>
          </c:cat>
          <c:val>
            <c:numRef>
              <c:f>Sheet1!$B$2:$B$4</c:f>
              <c:numCache>
                <c:formatCode>#,##0</c:formatCode>
                <c:ptCount val="3"/>
                <c:pt idx="0">
                  <c:v>3262</c:v>
                </c:pt>
                <c:pt idx="1">
                  <c:v>1321</c:v>
                </c:pt>
                <c:pt idx="2" formatCode="General">
                  <c:v>2</c:v>
                </c:pt>
              </c:numCache>
            </c:numRef>
          </c:val>
          <c:extLst>
            <c:ext xmlns:c16="http://schemas.microsoft.com/office/drawing/2014/chart" uri="{C3380CC4-5D6E-409C-BE32-E72D297353CC}">
              <c16:uniqueId val="{00000006-406D-4FA1-887D-CB9CA176FFB6}"/>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0296062954425"/>
          <c:y val="0.19967482082206217"/>
          <c:w val="0.79758753110172853"/>
          <c:h val="0.48681387566990103"/>
        </c:manualLayout>
      </c:layout>
      <c:barChart>
        <c:barDir val="col"/>
        <c:grouping val="clustered"/>
        <c:varyColors val="0"/>
        <c:ser>
          <c:idx val="0"/>
          <c:order val="0"/>
          <c:tx>
            <c:strRef>
              <c:f>Sheet1!$B$1</c:f>
              <c:strCache>
                <c:ptCount val="1"/>
                <c:pt idx="0">
                  <c:v>Female</c:v>
                </c:pt>
              </c:strCache>
            </c:strRef>
          </c:tx>
          <c:spPr>
            <a:solidFill>
              <a:schemeClr val="accent5"/>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0-9 lbs.</c:v>
                </c:pt>
                <c:pt idx="1">
                  <c:v>10-19 lbs.</c:v>
                </c:pt>
                <c:pt idx="2">
                  <c:v>20-30 lbs.</c:v>
                </c:pt>
                <c:pt idx="3">
                  <c:v>&gt;30 lbs.</c:v>
                </c:pt>
              </c:strCache>
            </c:strRef>
          </c:cat>
          <c:val>
            <c:numRef>
              <c:f>Sheet1!$B$2:$B$5</c:f>
              <c:numCache>
                <c:formatCode>0%</c:formatCode>
                <c:ptCount val="4"/>
                <c:pt idx="0">
                  <c:v>0.78365384615384615</c:v>
                </c:pt>
                <c:pt idx="1">
                  <c:v>0.79850746268656714</c:v>
                </c:pt>
                <c:pt idx="2">
                  <c:v>0.8571428571428571</c:v>
                </c:pt>
                <c:pt idx="3">
                  <c:v>0.68421052631578949</c:v>
                </c:pt>
              </c:numCache>
            </c:numRef>
          </c:val>
          <c:extLst>
            <c:ext xmlns:c16="http://schemas.microsoft.com/office/drawing/2014/chart" uri="{C3380CC4-5D6E-409C-BE32-E72D297353CC}">
              <c16:uniqueId val="{00000000-FE99-4EE2-AE90-62B6023C271B}"/>
            </c:ext>
          </c:extLst>
        </c:ser>
        <c:ser>
          <c:idx val="1"/>
          <c:order val="1"/>
          <c:tx>
            <c:strRef>
              <c:f>Sheet1!$C$1</c:f>
              <c:strCache>
                <c:ptCount val="1"/>
                <c:pt idx="0">
                  <c:v>Male</c:v>
                </c:pt>
              </c:strCache>
            </c:strRef>
          </c:tx>
          <c:spPr>
            <a:solidFill>
              <a:srgbClr val="00A3E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0-9 lbs.</c:v>
                </c:pt>
                <c:pt idx="1">
                  <c:v>10-19 lbs.</c:v>
                </c:pt>
                <c:pt idx="2">
                  <c:v>20-30 lbs.</c:v>
                </c:pt>
                <c:pt idx="3">
                  <c:v>&gt;30 lbs.</c:v>
                </c:pt>
              </c:strCache>
            </c:strRef>
          </c:cat>
          <c:val>
            <c:numRef>
              <c:f>Sheet1!$C$2:$C$5</c:f>
              <c:numCache>
                <c:formatCode>0%</c:formatCode>
                <c:ptCount val="4"/>
                <c:pt idx="0">
                  <c:v>0.81389420012746971</c:v>
                </c:pt>
                <c:pt idx="1">
                  <c:v>0.78328173374613008</c:v>
                </c:pt>
                <c:pt idx="2">
                  <c:v>0.74193548387096775</c:v>
                </c:pt>
                <c:pt idx="3">
                  <c:v>0.78787878787878785</c:v>
                </c:pt>
              </c:numCache>
            </c:numRef>
          </c:val>
          <c:extLst>
            <c:ext xmlns:c16="http://schemas.microsoft.com/office/drawing/2014/chart" uri="{C3380CC4-5D6E-409C-BE32-E72D297353CC}">
              <c16:uniqueId val="{00000001-FE99-4EE2-AE90-62B6023C271B}"/>
            </c:ext>
          </c:extLst>
        </c:ser>
        <c:dLbls>
          <c:showLegendKey val="0"/>
          <c:showVal val="0"/>
          <c:showCatName val="0"/>
          <c:showSerName val="0"/>
          <c:showPercent val="0"/>
          <c:showBubbleSize val="0"/>
        </c:dLbls>
        <c:gapWidth val="219"/>
        <c:overlap val="-27"/>
        <c:axId val="341693320"/>
        <c:axId val="341685120"/>
      </c:barChart>
      <c:catAx>
        <c:axId val="341693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crossAx val="341685120"/>
        <c:crosses val="autoZero"/>
        <c:auto val="1"/>
        <c:lblAlgn val="ctr"/>
        <c:lblOffset val="100"/>
        <c:noMultiLvlLbl val="0"/>
      </c:catAx>
      <c:valAx>
        <c:axId val="341685120"/>
        <c:scaling>
          <c:orientation val="minMax"/>
        </c:scaling>
        <c:delete val="1"/>
        <c:axPos val="l"/>
        <c:numFmt formatCode="0%" sourceLinked="1"/>
        <c:majorTickMark val="none"/>
        <c:minorTickMark val="none"/>
        <c:tickLblPos val="nextTo"/>
        <c:crossAx val="341693320"/>
        <c:crosses val="autoZero"/>
        <c:crossBetween val="between"/>
      </c:valAx>
      <c:spPr>
        <a:noFill/>
        <a:ln>
          <a:noFill/>
        </a:ln>
        <a:effectLst/>
      </c:spPr>
    </c:plotArea>
    <c:legend>
      <c:legendPos val="l"/>
      <c:layout>
        <c:manualLayout>
          <c:xMode val="edge"/>
          <c:yMode val="edge"/>
          <c:x val="1.6944424639490568E-2"/>
          <c:y val="0.36291753606597449"/>
          <c:w val="0.20597631975152966"/>
          <c:h val="0.221552172934397"/>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37E866-B09D-40DF-9786-B6B0E1FBD295}" type="doc">
      <dgm:prSet loTypeId="urn:microsoft.com/office/officeart/2005/8/layout/pyramid3" loCatId="pyramid" qsTypeId="urn:microsoft.com/office/officeart/2005/8/quickstyle/simple1" qsCatId="simple" csTypeId="urn:microsoft.com/office/officeart/2005/8/colors/accent5_5" csCatId="accent5" phldr="1"/>
      <dgm:spPr/>
    </dgm:pt>
    <dgm:pt modelId="{573A87B4-B645-443F-9878-F4CF3C81170D}">
      <dgm:prSet phldrT="[Text]" custT="1"/>
      <dgm:spPr>
        <a:xfrm rot="10800000">
          <a:off x="0" y="0"/>
          <a:ext cx="1773126" cy="240235"/>
        </a:xfrm>
        <a:solidFill>
          <a:schemeClr val="accent5">
            <a:lumMod val="75000"/>
            <a:alpha val="90000"/>
          </a:schemeClr>
        </a:solidFill>
      </dgm:spPr>
      <dgm:t>
        <a:bodyPr/>
        <a:lstStyle/>
        <a:p>
          <a:r>
            <a:rPr lang="en-US" sz="400" b="1" dirty="0">
              <a:solidFill>
                <a:schemeClr val="bg1"/>
              </a:solidFill>
              <a:latin typeface="Calibri" panose="020F0502020204030204" pitchFamily="34" charset="0"/>
              <a:ea typeface="+mn-ea"/>
              <a:cs typeface="+mn-cs"/>
            </a:rPr>
            <a:t>HIV patients, 20 years or older, on InSTIs</a:t>
          </a:r>
        </a:p>
      </dgm:t>
    </dgm:pt>
    <dgm:pt modelId="{D7C6B0BD-008C-4646-B5A7-D0942AC28040}" type="parTrans" cxnId="{AC984734-8BA4-45F6-8C3B-0863A34B0824}">
      <dgm:prSet/>
      <dgm:spPr/>
      <dgm:t>
        <a:bodyPr/>
        <a:lstStyle/>
        <a:p>
          <a:endParaRPr lang="en-US" sz="300">
            <a:latin typeface="Calibri" panose="020F0502020204030204" pitchFamily="34" charset="0"/>
          </a:endParaRPr>
        </a:p>
      </dgm:t>
    </dgm:pt>
    <dgm:pt modelId="{7BEE14D1-60BB-4CAA-8CFD-D2B0DB65C363}" type="sibTrans" cxnId="{AC984734-8BA4-45F6-8C3B-0863A34B0824}">
      <dgm:prSet/>
      <dgm:spPr/>
      <dgm:t>
        <a:bodyPr/>
        <a:lstStyle/>
        <a:p>
          <a:endParaRPr lang="en-US" sz="300">
            <a:latin typeface="Calibri" panose="020F0502020204030204" pitchFamily="34" charset="0"/>
          </a:endParaRPr>
        </a:p>
      </dgm:t>
    </dgm:pt>
    <dgm:pt modelId="{EECFA506-D046-4286-A55A-FFEFC307DFC4}">
      <dgm:prSet phldrT="[Text]" custT="1"/>
      <dgm:spPr>
        <a:xfrm rot="10800000">
          <a:off x="391001" y="719394"/>
          <a:ext cx="991122" cy="265037"/>
        </a:xfrm>
        <a:solidFill>
          <a:srgbClr val="8E3367">
            <a:alpha val="85000"/>
          </a:srgbClr>
        </a:solidFill>
      </dgm:spPr>
      <dgm:t>
        <a:bodyPr/>
        <a:lstStyle/>
        <a:p>
          <a:r>
            <a:rPr lang="en-US" sz="900" b="1" dirty="0">
              <a:solidFill>
                <a:schemeClr val="bg1"/>
              </a:solidFill>
              <a:latin typeface="Calibri" panose="020F0502020204030204" pitchFamily="34" charset="0"/>
              <a:ea typeface="+mn-ea"/>
              <a:cs typeface="+mn-cs"/>
            </a:rPr>
            <a:t> </a:t>
          </a:r>
          <a:r>
            <a:rPr lang="en-US" sz="400" b="1" dirty="0">
              <a:solidFill>
                <a:schemeClr val="bg1"/>
              </a:solidFill>
              <a:latin typeface="Calibri" panose="020F0502020204030204" pitchFamily="34" charset="0"/>
              <a:ea typeface="+mn-ea"/>
              <a:cs typeface="+mn-cs"/>
            </a:rPr>
            <a:t>Patients with medical claims between Jan 2013 and up to Aug 2019</a:t>
          </a:r>
        </a:p>
      </dgm:t>
    </dgm:pt>
    <dgm:pt modelId="{9300E50B-6081-4D53-B790-7CF1700E3ECB}" type="sibTrans" cxnId="{62EB5FC3-2F78-471B-8886-7349EE7E53F0}">
      <dgm:prSet/>
      <dgm:spPr/>
      <dgm:t>
        <a:bodyPr/>
        <a:lstStyle/>
        <a:p>
          <a:endParaRPr lang="en-US" sz="300">
            <a:latin typeface="Calibri" panose="020F0502020204030204" pitchFamily="34" charset="0"/>
          </a:endParaRPr>
        </a:p>
      </dgm:t>
    </dgm:pt>
    <dgm:pt modelId="{53C605C9-1E80-4D48-8B36-F751CF0A1079}" type="parTrans" cxnId="{62EB5FC3-2F78-471B-8886-7349EE7E53F0}">
      <dgm:prSet/>
      <dgm:spPr/>
      <dgm:t>
        <a:bodyPr/>
        <a:lstStyle/>
        <a:p>
          <a:endParaRPr lang="en-US" sz="300">
            <a:latin typeface="Calibri" panose="020F0502020204030204" pitchFamily="34" charset="0"/>
          </a:endParaRPr>
        </a:p>
      </dgm:t>
    </dgm:pt>
    <dgm:pt modelId="{222F2601-42FF-403E-A6B8-CEFABA44A3D4}">
      <dgm:prSet phldrT="[Text]" custT="1"/>
      <dgm:spPr>
        <a:xfrm rot="10800000">
          <a:off x="535053" y="984432"/>
          <a:ext cx="703018" cy="646733"/>
        </a:xfrm>
        <a:solidFill>
          <a:srgbClr val="8E3367">
            <a:alpha val="80000"/>
          </a:srgbClr>
        </a:solidFill>
      </dgm:spPr>
      <dgm:t>
        <a:bodyPr/>
        <a:lstStyle/>
        <a:p>
          <a:pPr algn="ctr">
            <a:lnSpc>
              <a:spcPct val="100000"/>
            </a:lnSpc>
          </a:pPr>
          <a:r>
            <a:rPr kumimoji="0" lang="en-US" sz="400" b="1" i="0" u="none" strike="noStrike" cap="none" spc="0" normalizeH="0" baseline="0" noProof="0" dirty="0">
              <a:ln/>
              <a:solidFill>
                <a:schemeClr val="bg1"/>
              </a:solidFill>
              <a:effectLst/>
              <a:uLnTx/>
              <a:uFillTx/>
              <a:latin typeface="Calibri" panose="020F0502020204030204" pitchFamily="34" charset="0"/>
            </a:rPr>
            <a:t>Patients with available baseline and follow-up weights in the AEMR data</a:t>
          </a:r>
          <a:endParaRPr lang="en-US" sz="400" b="1" dirty="0">
            <a:solidFill>
              <a:schemeClr val="bg1"/>
            </a:solidFill>
            <a:latin typeface="Calibri" panose="020F0502020204030204" pitchFamily="34" charset="0"/>
            <a:ea typeface="+mn-ea"/>
            <a:cs typeface="+mn-cs"/>
          </a:endParaRPr>
        </a:p>
      </dgm:t>
    </dgm:pt>
    <dgm:pt modelId="{F5FCFE24-38D7-44B7-B91F-18246542BFA6}" type="parTrans" cxnId="{C22DB2C8-FAB2-4B2F-B1F9-8AC52DD0F631}">
      <dgm:prSet/>
      <dgm:spPr/>
      <dgm:t>
        <a:bodyPr/>
        <a:lstStyle/>
        <a:p>
          <a:endParaRPr lang="en-US" sz="300">
            <a:latin typeface="Calibri" panose="020F0502020204030204" pitchFamily="34" charset="0"/>
          </a:endParaRPr>
        </a:p>
      </dgm:t>
    </dgm:pt>
    <dgm:pt modelId="{A33C9EF2-3514-4B79-AE4D-8482B22739F6}" type="sibTrans" cxnId="{C22DB2C8-FAB2-4B2F-B1F9-8AC52DD0F631}">
      <dgm:prSet/>
      <dgm:spPr/>
      <dgm:t>
        <a:bodyPr/>
        <a:lstStyle/>
        <a:p>
          <a:endParaRPr lang="en-US" sz="300">
            <a:latin typeface="Calibri" panose="020F0502020204030204" pitchFamily="34" charset="0"/>
          </a:endParaRPr>
        </a:p>
      </dgm:t>
    </dgm:pt>
    <dgm:pt modelId="{30806F51-CC2A-4654-88C4-0CA513069A0B}">
      <dgm:prSet phldrT="[Text]" custT="1"/>
      <dgm:spPr>
        <a:xfrm rot="10800000">
          <a:off x="0" y="0"/>
          <a:ext cx="1773126" cy="240235"/>
        </a:xfrm>
        <a:solidFill>
          <a:srgbClr val="8E3367">
            <a:alpha val="90000"/>
          </a:srgbClr>
        </a:solidFill>
      </dgm:spPr>
      <dgm:t>
        <a:bodyPr/>
        <a:lstStyle/>
        <a:p>
          <a:r>
            <a:rPr lang="en-US" sz="400" b="1" dirty="0">
              <a:solidFill>
                <a:schemeClr val="bg1"/>
              </a:solidFill>
              <a:latin typeface="Calibri" panose="020F0502020204030204" pitchFamily="34" charset="0"/>
              <a:ea typeface="+mn-ea"/>
              <a:cs typeface="+mn-cs"/>
            </a:rPr>
            <a:t>Patients</a:t>
          </a:r>
          <a:r>
            <a:rPr lang="en-US" sz="400" b="1" baseline="0" dirty="0">
              <a:solidFill>
                <a:schemeClr val="bg1"/>
              </a:solidFill>
              <a:latin typeface="Calibri" panose="020F0502020204030204" pitchFamily="34" charset="0"/>
              <a:ea typeface="+mn-ea"/>
              <a:cs typeface="+mn-cs"/>
            </a:rPr>
            <a:t> who </a:t>
          </a:r>
          <a:r>
            <a:rPr lang="en-US" sz="400" b="1" u="sng" baseline="0" dirty="0">
              <a:solidFill>
                <a:schemeClr val="bg1"/>
              </a:solidFill>
              <a:latin typeface="Calibri" panose="020F0502020204030204" pitchFamily="34" charset="0"/>
              <a:ea typeface="+mn-ea"/>
              <a:cs typeface="+mn-cs"/>
            </a:rPr>
            <a:t>only</a:t>
          </a:r>
          <a:r>
            <a:rPr lang="en-US" sz="400" b="1" u="none" baseline="0" dirty="0">
              <a:solidFill>
                <a:schemeClr val="bg1"/>
              </a:solidFill>
              <a:latin typeface="Calibri" panose="020F0502020204030204" pitchFamily="34" charset="0"/>
              <a:ea typeface="+mn-ea"/>
              <a:cs typeface="+mn-cs"/>
            </a:rPr>
            <a:t> </a:t>
          </a:r>
          <a:r>
            <a:rPr lang="en-US" sz="400" b="1" baseline="0" dirty="0">
              <a:solidFill>
                <a:schemeClr val="bg1"/>
              </a:solidFill>
              <a:latin typeface="Calibri" panose="020F0502020204030204" pitchFamily="34" charset="0"/>
              <a:ea typeface="+mn-ea"/>
              <a:cs typeface="+mn-cs"/>
            </a:rPr>
            <a:t>take InSTIs, and are not on a combination of InSTIs and PIs</a:t>
          </a:r>
          <a:endParaRPr lang="en-US" sz="400" b="1" dirty="0">
            <a:solidFill>
              <a:schemeClr val="bg1"/>
            </a:solidFill>
            <a:latin typeface="Calibri" panose="020F0502020204030204" pitchFamily="34" charset="0"/>
            <a:ea typeface="+mn-ea"/>
            <a:cs typeface="+mn-cs"/>
          </a:endParaRPr>
        </a:p>
      </dgm:t>
    </dgm:pt>
    <dgm:pt modelId="{A1280B8F-5224-4C96-A221-C0A76FCDF973}" type="parTrans" cxnId="{4990D8FA-0ECE-4FC7-8519-B378FFC08AF8}">
      <dgm:prSet/>
      <dgm:spPr/>
      <dgm:t>
        <a:bodyPr/>
        <a:lstStyle/>
        <a:p>
          <a:endParaRPr lang="en-US" sz="800"/>
        </a:p>
      </dgm:t>
    </dgm:pt>
    <dgm:pt modelId="{3665989B-BB6B-4499-86B4-3BACDFD7BCD1}" type="sibTrans" cxnId="{4990D8FA-0ECE-4FC7-8519-B378FFC08AF8}">
      <dgm:prSet/>
      <dgm:spPr/>
      <dgm:t>
        <a:bodyPr/>
        <a:lstStyle/>
        <a:p>
          <a:endParaRPr lang="en-US" sz="800"/>
        </a:p>
      </dgm:t>
    </dgm:pt>
    <dgm:pt modelId="{EAC9ACE0-5550-43D4-9852-7A28FAA4079B}">
      <dgm:prSet phldrT="[Text]" custT="1"/>
      <dgm:spPr>
        <a:xfrm rot="10800000">
          <a:off x="535053" y="984432"/>
          <a:ext cx="703018" cy="646733"/>
        </a:xfrm>
        <a:solidFill>
          <a:srgbClr val="8E3367">
            <a:alpha val="75000"/>
          </a:srgbClr>
        </a:solidFill>
      </dgm:spPr>
      <dgm:t>
        <a:bodyPr anchor="t"/>
        <a:lstStyle/>
        <a:p>
          <a:pPr>
            <a:lnSpc>
              <a:spcPct val="100000"/>
            </a:lnSpc>
            <a:spcAft>
              <a:spcPts val="0"/>
            </a:spcAft>
          </a:pPr>
          <a:endParaRPr lang="en-US" sz="400" b="1" dirty="0">
            <a:solidFill>
              <a:schemeClr val="bg1"/>
            </a:solidFill>
            <a:latin typeface="Calibri" panose="020F0502020204030204" pitchFamily="34" charset="0"/>
            <a:ea typeface="+mn-ea"/>
            <a:cs typeface="+mn-cs"/>
          </a:endParaRPr>
        </a:p>
        <a:p>
          <a:pPr>
            <a:lnSpc>
              <a:spcPct val="100000"/>
            </a:lnSpc>
            <a:spcAft>
              <a:spcPts val="0"/>
            </a:spcAft>
          </a:pPr>
          <a:r>
            <a:rPr lang="en-US" sz="400" b="1" dirty="0">
              <a:solidFill>
                <a:schemeClr val="bg1"/>
              </a:solidFill>
              <a:latin typeface="Calibri" panose="020F0502020204030204" pitchFamily="34" charset="0"/>
              <a:ea typeface="+mn-ea"/>
              <a:cs typeface="+mn-cs"/>
            </a:rPr>
            <a:t>Final</a:t>
          </a:r>
        </a:p>
        <a:p>
          <a:pPr>
            <a:lnSpc>
              <a:spcPct val="100000"/>
            </a:lnSpc>
            <a:spcAft>
              <a:spcPts val="0"/>
            </a:spcAft>
          </a:pPr>
          <a:r>
            <a:rPr lang="en-US" sz="400" b="1" dirty="0">
              <a:solidFill>
                <a:schemeClr val="bg1"/>
              </a:solidFill>
              <a:latin typeface="Calibri" panose="020F0502020204030204" pitchFamily="34" charset="0"/>
              <a:ea typeface="+mn-ea"/>
              <a:cs typeface="+mn-cs"/>
            </a:rPr>
            <a:t>Sample </a:t>
          </a:r>
        </a:p>
        <a:p>
          <a:pPr>
            <a:lnSpc>
              <a:spcPct val="100000"/>
            </a:lnSpc>
            <a:spcAft>
              <a:spcPts val="0"/>
            </a:spcAft>
          </a:pPr>
          <a:r>
            <a:rPr lang="en-US" sz="400" b="1" dirty="0">
              <a:solidFill>
                <a:schemeClr val="bg1"/>
              </a:solidFill>
              <a:latin typeface="Calibri" panose="020F0502020204030204" pitchFamily="34" charset="0"/>
              <a:ea typeface="+mn-ea"/>
              <a:cs typeface="+mn-cs"/>
            </a:rPr>
            <a:t>cohort</a:t>
          </a:r>
        </a:p>
      </dgm:t>
    </dgm:pt>
    <dgm:pt modelId="{1EFBE5AE-DBA9-4F5F-B212-D8B47D2E8010}" type="parTrans" cxnId="{94195ABD-7E4C-47CC-8510-EB55BA296949}">
      <dgm:prSet/>
      <dgm:spPr/>
      <dgm:t>
        <a:bodyPr/>
        <a:lstStyle/>
        <a:p>
          <a:endParaRPr lang="en-US" sz="800"/>
        </a:p>
      </dgm:t>
    </dgm:pt>
    <dgm:pt modelId="{A7EE57A3-99E9-4E0E-86D0-010671FF794D}" type="sibTrans" cxnId="{94195ABD-7E4C-47CC-8510-EB55BA296949}">
      <dgm:prSet/>
      <dgm:spPr/>
      <dgm:t>
        <a:bodyPr/>
        <a:lstStyle/>
        <a:p>
          <a:endParaRPr lang="en-US" sz="800"/>
        </a:p>
      </dgm:t>
    </dgm:pt>
    <dgm:pt modelId="{D0EE2D2D-B203-49D6-9766-AEA6B591C570}" type="pres">
      <dgm:prSet presAssocID="{A137E866-B09D-40DF-9786-B6B0E1FBD295}" presName="Name0" presStyleCnt="0">
        <dgm:presLayoutVars>
          <dgm:dir/>
          <dgm:animLvl val="lvl"/>
          <dgm:resizeHandles val="exact"/>
        </dgm:presLayoutVars>
      </dgm:prSet>
      <dgm:spPr/>
    </dgm:pt>
    <dgm:pt modelId="{3B33EA0C-36DE-4257-93C8-D252B961ED49}" type="pres">
      <dgm:prSet presAssocID="{573A87B4-B645-443F-9878-F4CF3C81170D}" presName="Name8" presStyleCnt="0"/>
      <dgm:spPr/>
    </dgm:pt>
    <dgm:pt modelId="{3888BFAF-CDCF-4AE6-801C-84F92136BE66}" type="pres">
      <dgm:prSet presAssocID="{573A87B4-B645-443F-9878-F4CF3C81170D}" presName="level" presStyleLbl="node1" presStyleIdx="0" presStyleCnt="5" custScaleY="73822" custLinFactNeighborX="-1460" custLinFactNeighborY="153">
        <dgm:presLayoutVars>
          <dgm:chMax val="1"/>
          <dgm:bulletEnabled val="1"/>
        </dgm:presLayoutVars>
      </dgm:prSet>
      <dgm:spPr>
        <a:prstGeom prst="trapezoid">
          <a:avLst>
            <a:gd name="adj" fmla="val 54351"/>
          </a:avLst>
        </a:prstGeom>
      </dgm:spPr>
    </dgm:pt>
    <dgm:pt modelId="{91F058A3-DA23-44AD-951C-804BD07BC17C}" type="pres">
      <dgm:prSet presAssocID="{573A87B4-B645-443F-9878-F4CF3C81170D}" presName="levelTx" presStyleLbl="revTx" presStyleIdx="0" presStyleCnt="0">
        <dgm:presLayoutVars>
          <dgm:chMax val="1"/>
          <dgm:bulletEnabled val="1"/>
        </dgm:presLayoutVars>
      </dgm:prSet>
      <dgm:spPr/>
    </dgm:pt>
    <dgm:pt modelId="{D03D07D6-EE0C-43EC-A61A-05F458A687C7}" type="pres">
      <dgm:prSet presAssocID="{30806F51-CC2A-4654-88C4-0CA513069A0B}" presName="Name8" presStyleCnt="0"/>
      <dgm:spPr/>
    </dgm:pt>
    <dgm:pt modelId="{3144F6FE-8618-4898-B12C-023E072B05A2}" type="pres">
      <dgm:prSet presAssocID="{30806F51-CC2A-4654-88C4-0CA513069A0B}" presName="level" presStyleLbl="node1" presStyleIdx="1" presStyleCnt="5" custScaleX="98126" custScaleY="71772">
        <dgm:presLayoutVars>
          <dgm:chMax val="1"/>
          <dgm:bulletEnabled val="1"/>
        </dgm:presLayoutVars>
      </dgm:prSet>
      <dgm:spPr/>
    </dgm:pt>
    <dgm:pt modelId="{9047E494-1DD8-492A-A891-5216E6F5AD94}" type="pres">
      <dgm:prSet presAssocID="{30806F51-CC2A-4654-88C4-0CA513069A0B}" presName="levelTx" presStyleLbl="revTx" presStyleIdx="0" presStyleCnt="0">
        <dgm:presLayoutVars>
          <dgm:chMax val="1"/>
          <dgm:bulletEnabled val="1"/>
        </dgm:presLayoutVars>
      </dgm:prSet>
      <dgm:spPr/>
    </dgm:pt>
    <dgm:pt modelId="{58BF3BB5-1903-4F63-9099-3B92AA2F4386}" type="pres">
      <dgm:prSet presAssocID="{EECFA506-D046-4286-A55A-FFEFC307DFC4}" presName="Name8" presStyleCnt="0"/>
      <dgm:spPr/>
    </dgm:pt>
    <dgm:pt modelId="{6A71406E-EC0D-4718-9595-00EC8B820EF5}" type="pres">
      <dgm:prSet presAssocID="{EECFA506-D046-4286-A55A-FFEFC307DFC4}" presName="level" presStyleLbl="node1" presStyleIdx="2" presStyleCnt="5" custScaleX="96496" custScaleY="83350">
        <dgm:presLayoutVars>
          <dgm:chMax val="1"/>
          <dgm:bulletEnabled val="1"/>
        </dgm:presLayoutVars>
      </dgm:prSet>
      <dgm:spPr>
        <a:prstGeom prst="trapezoid">
          <a:avLst>
            <a:gd name="adj" fmla="val 54351"/>
          </a:avLst>
        </a:prstGeom>
      </dgm:spPr>
    </dgm:pt>
    <dgm:pt modelId="{500148B1-DE6C-44CD-891C-66D5784B7280}" type="pres">
      <dgm:prSet presAssocID="{EECFA506-D046-4286-A55A-FFEFC307DFC4}" presName="levelTx" presStyleLbl="revTx" presStyleIdx="0" presStyleCnt="0">
        <dgm:presLayoutVars>
          <dgm:chMax val="1"/>
          <dgm:bulletEnabled val="1"/>
        </dgm:presLayoutVars>
      </dgm:prSet>
      <dgm:spPr/>
    </dgm:pt>
    <dgm:pt modelId="{AA86F40F-16BA-4072-8A2F-CA1F9CB7C01F}" type="pres">
      <dgm:prSet presAssocID="{222F2601-42FF-403E-A6B8-CEFABA44A3D4}" presName="Name8" presStyleCnt="0"/>
      <dgm:spPr/>
    </dgm:pt>
    <dgm:pt modelId="{531025BD-1744-42AA-B1DF-331D8CC136F6}" type="pres">
      <dgm:prSet presAssocID="{222F2601-42FF-403E-A6B8-CEFABA44A3D4}" presName="level" presStyleLbl="node1" presStyleIdx="3" presStyleCnt="5" custScaleX="95509" custScaleY="66120">
        <dgm:presLayoutVars>
          <dgm:chMax val="1"/>
          <dgm:bulletEnabled val="1"/>
        </dgm:presLayoutVars>
      </dgm:prSet>
      <dgm:spPr>
        <a:prstGeom prst="trapezoid">
          <a:avLst>
            <a:gd name="adj" fmla="val 54351"/>
          </a:avLst>
        </a:prstGeom>
      </dgm:spPr>
    </dgm:pt>
    <dgm:pt modelId="{2D3AC8D5-A69F-4A4C-A004-EFCAC22D13E9}" type="pres">
      <dgm:prSet presAssocID="{222F2601-42FF-403E-A6B8-CEFABA44A3D4}" presName="levelTx" presStyleLbl="revTx" presStyleIdx="0" presStyleCnt="0">
        <dgm:presLayoutVars>
          <dgm:chMax val="1"/>
          <dgm:bulletEnabled val="1"/>
        </dgm:presLayoutVars>
      </dgm:prSet>
      <dgm:spPr/>
    </dgm:pt>
    <dgm:pt modelId="{BAC12611-6632-4643-B266-4E276112918A}" type="pres">
      <dgm:prSet presAssocID="{EAC9ACE0-5550-43D4-9852-7A28FAA4079B}" presName="Name8" presStyleCnt="0"/>
      <dgm:spPr/>
    </dgm:pt>
    <dgm:pt modelId="{FBCA4BF5-3FA3-4FBE-A45B-B9CC0B90F035}" type="pres">
      <dgm:prSet presAssocID="{EAC9ACE0-5550-43D4-9852-7A28FAA4079B}" presName="level" presStyleLbl="node1" presStyleIdx="4" presStyleCnt="5" custScaleX="95083" custScaleY="94204" custLinFactNeighborX="-381" custLinFactNeighborY="-543">
        <dgm:presLayoutVars>
          <dgm:chMax val="1"/>
          <dgm:bulletEnabled val="1"/>
        </dgm:presLayoutVars>
      </dgm:prSet>
      <dgm:spPr/>
    </dgm:pt>
    <dgm:pt modelId="{B2A37FE0-670E-4708-829B-E30682FE96FB}" type="pres">
      <dgm:prSet presAssocID="{EAC9ACE0-5550-43D4-9852-7A28FAA4079B}" presName="levelTx" presStyleLbl="revTx" presStyleIdx="0" presStyleCnt="0">
        <dgm:presLayoutVars>
          <dgm:chMax val="1"/>
          <dgm:bulletEnabled val="1"/>
        </dgm:presLayoutVars>
      </dgm:prSet>
      <dgm:spPr/>
    </dgm:pt>
  </dgm:ptLst>
  <dgm:cxnLst>
    <dgm:cxn modelId="{3CCEBA0A-83BB-4D85-A681-23B77E5A6988}" type="presOf" srcId="{EAC9ACE0-5550-43D4-9852-7A28FAA4079B}" destId="{B2A37FE0-670E-4708-829B-E30682FE96FB}" srcOrd="1" destOrd="0" presId="urn:microsoft.com/office/officeart/2005/8/layout/pyramid3"/>
    <dgm:cxn modelId="{A389110F-8EAC-49E8-8A98-8F94235D52D9}" type="presOf" srcId="{30806F51-CC2A-4654-88C4-0CA513069A0B}" destId="{3144F6FE-8618-4898-B12C-023E072B05A2}" srcOrd="0" destOrd="0" presId="urn:microsoft.com/office/officeart/2005/8/layout/pyramid3"/>
    <dgm:cxn modelId="{E0EC001F-5B70-4A0B-965F-5D86DB9CCDD6}" type="presOf" srcId="{30806F51-CC2A-4654-88C4-0CA513069A0B}" destId="{9047E494-1DD8-492A-A891-5216E6F5AD94}" srcOrd="1" destOrd="0" presId="urn:microsoft.com/office/officeart/2005/8/layout/pyramid3"/>
    <dgm:cxn modelId="{2B21D922-562D-4794-859A-E9D2E3C44A2A}" type="presOf" srcId="{573A87B4-B645-443F-9878-F4CF3C81170D}" destId="{3888BFAF-CDCF-4AE6-801C-84F92136BE66}" srcOrd="0" destOrd="0" presId="urn:microsoft.com/office/officeart/2005/8/layout/pyramid3"/>
    <dgm:cxn modelId="{AC984734-8BA4-45F6-8C3B-0863A34B0824}" srcId="{A137E866-B09D-40DF-9786-B6B0E1FBD295}" destId="{573A87B4-B645-443F-9878-F4CF3C81170D}" srcOrd="0" destOrd="0" parTransId="{D7C6B0BD-008C-4646-B5A7-D0942AC28040}" sibTransId="{7BEE14D1-60BB-4CAA-8CFD-D2B0DB65C363}"/>
    <dgm:cxn modelId="{67E92F43-E7F8-41E9-9B0B-D1E7C5A455D4}" type="presOf" srcId="{EECFA506-D046-4286-A55A-FFEFC307DFC4}" destId="{6A71406E-EC0D-4718-9595-00EC8B820EF5}" srcOrd="0" destOrd="0" presId="urn:microsoft.com/office/officeart/2005/8/layout/pyramid3"/>
    <dgm:cxn modelId="{4B45D343-A183-448D-A980-CEC84F86A9D1}" type="presOf" srcId="{A137E866-B09D-40DF-9786-B6B0E1FBD295}" destId="{D0EE2D2D-B203-49D6-9766-AEA6B591C570}" srcOrd="0" destOrd="0" presId="urn:microsoft.com/office/officeart/2005/8/layout/pyramid3"/>
    <dgm:cxn modelId="{F0E04454-F584-4A84-BEF2-EE24C7886183}" type="presOf" srcId="{EAC9ACE0-5550-43D4-9852-7A28FAA4079B}" destId="{FBCA4BF5-3FA3-4FBE-A45B-B9CC0B90F035}" srcOrd="0" destOrd="0" presId="urn:microsoft.com/office/officeart/2005/8/layout/pyramid3"/>
    <dgm:cxn modelId="{A5905F8D-59EF-478A-987D-CA30183A27B8}" type="presOf" srcId="{222F2601-42FF-403E-A6B8-CEFABA44A3D4}" destId="{531025BD-1744-42AA-B1DF-331D8CC136F6}" srcOrd="0" destOrd="0" presId="urn:microsoft.com/office/officeart/2005/8/layout/pyramid3"/>
    <dgm:cxn modelId="{94195ABD-7E4C-47CC-8510-EB55BA296949}" srcId="{A137E866-B09D-40DF-9786-B6B0E1FBD295}" destId="{EAC9ACE0-5550-43D4-9852-7A28FAA4079B}" srcOrd="4" destOrd="0" parTransId="{1EFBE5AE-DBA9-4F5F-B212-D8B47D2E8010}" sibTransId="{A7EE57A3-99E9-4E0E-86D0-010671FF794D}"/>
    <dgm:cxn modelId="{D2DC31BE-35E1-4953-8E83-B8CE1106D14F}" type="presOf" srcId="{EECFA506-D046-4286-A55A-FFEFC307DFC4}" destId="{500148B1-DE6C-44CD-891C-66D5784B7280}" srcOrd="1" destOrd="0" presId="urn:microsoft.com/office/officeart/2005/8/layout/pyramid3"/>
    <dgm:cxn modelId="{C25D54BE-6BC5-420A-B4BB-418A29102C26}" type="presOf" srcId="{573A87B4-B645-443F-9878-F4CF3C81170D}" destId="{91F058A3-DA23-44AD-951C-804BD07BC17C}" srcOrd="1" destOrd="0" presId="urn:microsoft.com/office/officeart/2005/8/layout/pyramid3"/>
    <dgm:cxn modelId="{027E1CC1-615A-4FB4-BC1C-876951224B98}" type="presOf" srcId="{222F2601-42FF-403E-A6B8-CEFABA44A3D4}" destId="{2D3AC8D5-A69F-4A4C-A004-EFCAC22D13E9}" srcOrd="1" destOrd="0" presId="urn:microsoft.com/office/officeart/2005/8/layout/pyramid3"/>
    <dgm:cxn modelId="{62EB5FC3-2F78-471B-8886-7349EE7E53F0}" srcId="{A137E866-B09D-40DF-9786-B6B0E1FBD295}" destId="{EECFA506-D046-4286-A55A-FFEFC307DFC4}" srcOrd="2" destOrd="0" parTransId="{53C605C9-1E80-4D48-8B36-F751CF0A1079}" sibTransId="{9300E50B-6081-4D53-B790-7CF1700E3ECB}"/>
    <dgm:cxn modelId="{C22DB2C8-FAB2-4B2F-B1F9-8AC52DD0F631}" srcId="{A137E866-B09D-40DF-9786-B6B0E1FBD295}" destId="{222F2601-42FF-403E-A6B8-CEFABA44A3D4}" srcOrd="3" destOrd="0" parTransId="{F5FCFE24-38D7-44B7-B91F-18246542BFA6}" sibTransId="{A33C9EF2-3514-4B79-AE4D-8482B22739F6}"/>
    <dgm:cxn modelId="{4990D8FA-0ECE-4FC7-8519-B378FFC08AF8}" srcId="{A137E866-B09D-40DF-9786-B6B0E1FBD295}" destId="{30806F51-CC2A-4654-88C4-0CA513069A0B}" srcOrd="1" destOrd="0" parTransId="{A1280B8F-5224-4C96-A221-C0A76FCDF973}" sibTransId="{3665989B-BB6B-4499-86B4-3BACDFD7BCD1}"/>
    <dgm:cxn modelId="{B55E20A2-AA60-4E2C-B38A-ED4D35D2A3AE}" type="presParOf" srcId="{D0EE2D2D-B203-49D6-9766-AEA6B591C570}" destId="{3B33EA0C-36DE-4257-93C8-D252B961ED49}" srcOrd="0" destOrd="0" presId="urn:microsoft.com/office/officeart/2005/8/layout/pyramid3"/>
    <dgm:cxn modelId="{9498F313-9661-4CE2-8269-EF589885D36B}" type="presParOf" srcId="{3B33EA0C-36DE-4257-93C8-D252B961ED49}" destId="{3888BFAF-CDCF-4AE6-801C-84F92136BE66}" srcOrd="0" destOrd="0" presId="urn:microsoft.com/office/officeart/2005/8/layout/pyramid3"/>
    <dgm:cxn modelId="{BD7540E8-4C84-416C-AF10-4A88EE7C1D50}" type="presParOf" srcId="{3B33EA0C-36DE-4257-93C8-D252B961ED49}" destId="{91F058A3-DA23-44AD-951C-804BD07BC17C}" srcOrd="1" destOrd="0" presId="urn:microsoft.com/office/officeart/2005/8/layout/pyramid3"/>
    <dgm:cxn modelId="{520D1FC7-52EC-4344-923C-C46534C87F0B}" type="presParOf" srcId="{D0EE2D2D-B203-49D6-9766-AEA6B591C570}" destId="{D03D07D6-EE0C-43EC-A61A-05F458A687C7}" srcOrd="1" destOrd="0" presId="urn:microsoft.com/office/officeart/2005/8/layout/pyramid3"/>
    <dgm:cxn modelId="{A8A420A9-39DF-49AB-AAC1-9E81A883D103}" type="presParOf" srcId="{D03D07D6-EE0C-43EC-A61A-05F458A687C7}" destId="{3144F6FE-8618-4898-B12C-023E072B05A2}" srcOrd="0" destOrd="0" presId="urn:microsoft.com/office/officeart/2005/8/layout/pyramid3"/>
    <dgm:cxn modelId="{3852B0FE-266A-4BF1-9657-AE2A4094A1A9}" type="presParOf" srcId="{D03D07D6-EE0C-43EC-A61A-05F458A687C7}" destId="{9047E494-1DD8-492A-A891-5216E6F5AD94}" srcOrd="1" destOrd="0" presId="urn:microsoft.com/office/officeart/2005/8/layout/pyramid3"/>
    <dgm:cxn modelId="{D047FBEF-BCD1-4A25-B3E0-9D9E62B396F0}" type="presParOf" srcId="{D0EE2D2D-B203-49D6-9766-AEA6B591C570}" destId="{58BF3BB5-1903-4F63-9099-3B92AA2F4386}" srcOrd="2" destOrd="0" presId="urn:microsoft.com/office/officeart/2005/8/layout/pyramid3"/>
    <dgm:cxn modelId="{9BCB95C8-11C8-489B-B619-0BB9CA61F851}" type="presParOf" srcId="{58BF3BB5-1903-4F63-9099-3B92AA2F4386}" destId="{6A71406E-EC0D-4718-9595-00EC8B820EF5}" srcOrd="0" destOrd="0" presId="urn:microsoft.com/office/officeart/2005/8/layout/pyramid3"/>
    <dgm:cxn modelId="{189092F6-D7F9-40B1-80C4-49DC41B7A57A}" type="presParOf" srcId="{58BF3BB5-1903-4F63-9099-3B92AA2F4386}" destId="{500148B1-DE6C-44CD-891C-66D5784B7280}" srcOrd="1" destOrd="0" presId="urn:microsoft.com/office/officeart/2005/8/layout/pyramid3"/>
    <dgm:cxn modelId="{A09CE4FD-3379-42B3-958A-EDE7483CE81A}" type="presParOf" srcId="{D0EE2D2D-B203-49D6-9766-AEA6B591C570}" destId="{AA86F40F-16BA-4072-8A2F-CA1F9CB7C01F}" srcOrd="3" destOrd="0" presId="urn:microsoft.com/office/officeart/2005/8/layout/pyramid3"/>
    <dgm:cxn modelId="{2C061CBB-A702-45B7-8485-DD1A447DD73B}" type="presParOf" srcId="{AA86F40F-16BA-4072-8A2F-CA1F9CB7C01F}" destId="{531025BD-1744-42AA-B1DF-331D8CC136F6}" srcOrd="0" destOrd="0" presId="urn:microsoft.com/office/officeart/2005/8/layout/pyramid3"/>
    <dgm:cxn modelId="{660382C2-1791-4386-BCE5-D74D9D07C5C6}" type="presParOf" srcId="{AA86F40F-16BA-4072-8A2F-CA1F9CB7C01F}" destId="{2D3AC8D5-A69F-4A4C-A004-EFCAC22D13E9}" srcOrd="1" destOrd="0" presId="urn:microsoft.com/office/officeart/2005/8/layout/pyramid3"/>
    <dgm:cxn modelId="{8058FDBF-2231-4EF0-8613-137C3B29F8B3}" type="presParOf" srcId="{D0EE2D2D-B203-49D6-9766-AEA6B591C570}" destId="{BAC12611-6632-4643-B266-4E276112918A}" srcOrd="4" destOrd="0" presId="urn:microsoft.com/office/officeart/2005/8/layout/pyramid3"/>
    <dgm:cxn modelId="{903B83A9-4E13-4CEC-BEAE-1EFA0B78257A}" type="presParOf" srcId="{BAC12611-6632-4643-B266-4E276112918A}" destId="{FBCA4BF5-3FA3-4FBE-A45B-B9CC0B90F035}" srcOrd="0" destOrd="0" presId="urn:microsoft.com/office/officeart/2005/8/layout/pyramid3"/>
    <dgm:cxn modelId="{C709F50C-F317-469D-9254-5A8049C417B7}" type="presParOf" srcId="{BAC12611-6632-4643-B266-4E276112918A}" destId="{B2A37FE0-670E-4708-829B-E30682FE96FB}" srcOrd="1" destOrd="0" presId="urn:microsoft.com/office/officeart/2005/8/layout/pyramid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8BFAF-CDCF-4AE6-801C-84F92136BE66}">
      <dsp:nvSpPr>
        <dsp:cNvPr id="0" name=""/>
        <dsp:cNvSpPr/>
      </dsp:nvSpPr>
      <dsp:spPr>
        <a:xfrm rot="10800000">
          <a:off x="0" y="727"/>
          <a:ext cx="1950640" cy="350972"/>
        </a:xfrm>
        <a:prstGeom prst="trapezoid">
          <a:avLst>
            <a:gd name="adj" fmla="val 54351"/>
          </a:avLst>
        </a:prstGeom>
        <a:solidFill>
          <a:schemeClr val="accent5">
            <a:lumMod val="75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177800">
            <a:lnSpc>
              <a:spcPct val="90000"/>
            </a:lnSpc>
            <a:spcBef>
              <a:spcPct val="0"/>
            </a:spcBef>
            <a:spcAft>
              <a:spcPct val="35000"/>
            </a:spcAft>
            <a:buNone/>
          </a:pPr>
          <a:r>
            <a:rPr lang="en-US" sz="400" b="1" kern="1200" dirty="0">
              <a:solidFill>
                <a:schemeClr val="bg1"/>
              </a:solidFill>
              <a:latin typeface="Calibri" panose="020F0502020204030204" pitchFamily="34" charset="0"/>
              <a:ea typeface="+mn-ea"/>
              <a:cs typeface="+mn-cs"/>
            </a:rPr>
            <a:t>HIV patients, 20 years or older, on InSTIs</a:t>
          </a:r>
        </a:p>
      </dsp:txBody>
      <dsp:txXfrm rot="-10800000">
        <a:off x="341362" y="727"/>
        <a:ext cx="1267916" cy="350972"/>
      </dsp:txXfrm>
    </dsp:sp>
    <dsp:sp modelId="{3144F6FE-8618-4898-B12C-023E072B05A2}">
      <dsp:nvSpPr>
        <dsp:cNvPr id="0" name=""/>
        <dsp:cNvSpPr/>
      </dsp:nvSpPr>
      <dsp:spPr>
        <a:xfrm rot="10800000">
          <a:off x="199774" y="350972"/>
          <a:ext cx="1551092" cy="341226"/>
        </a:xfrm>
        <a:prstGeom prst="trapezoid">
          <a:avLst>
            <a:gd name="adj" fmla="val 52700"/>
          </a:avLst>
        </a:prstGeom>
        <a:solidFill>
          <a:srgbClr val="8E3367">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177800">
            <a:lnSpc>
              <a:spcPct val="90000"/>
            </a:lnSpc>
            <a:spcBef>
              <a:spcPct val="0"/>
            </a:spcBef>
            <a:spcAft>
              <a:spcPct val="35000"/>
            </a:spcAft>
            <a:buNone/>
          </a:pPr>
          <a:r>
            <a:rPr lang="en-US" sz="400" b="1" kern="1200" dirty="0">
              <a:solidFill>
                <a:schemeClr val="bg1"/>
              </a:solidFill>
              <a:latin typeface="Calibri" panose="020F0502020204030204" pitchFamily="34" charset="0"/>
              <a:ea typeface="+mn-ea"/>
              <a:cs typeface="+mn-cs"/>
            </a:rPr>
            <a:t>Patients</a:t>
          </a:r>
          <a:r>
            <a:rPr lang="en-US" sz="400" b="1" kern="1200" baseline="0" dirty="0">
              <a:solidFill>
                <a:schemeClr val="bg1"/>
              </a:solidFill>
              <a:latin typeface="Calibri" panose="020F0502020204030204" pitchFamily="34" charset="0"/>
              <a:ea typeface="+mn-ea"/>
              <a:cs typeface="+mn-cs"/>
            </a:rPr>
            <a:t> who </a:t>
          </a:r>
          <a:r>
            <a:rPr lang="en-US" sz="400" b="1" u="sng" kern="1200" baseline="0" dirty="0">
              <a:solidFill>
                <a:schemeClr val="bg1"/>
              </a:solidFill>
              <a:latin typeface="Calibri" panose="020F0502020204030204" pitchFamily="34" charset="0"/>
              <a:ea typeface="+mn-ea"/>
              <a:cs typeface="+mn-cs"/>
            </a:rPr>
            <a:t>only</a:t>
          </a:r>
          <a:r>
            <a:rPr lang="en-US" sz="400" b="1" u="none" kern="1200" baseline="0" dirty="0">
              <a:solidFill>
                <a:schemeClr val="bg1"/>
              </a:solidFill>
              <a:latin typeface="Calibri" panose="020F0502020204030204" pitchFamily="34" charset="0"/>
              <a:ea typeface="+mn-ea"/>
              <a:cs typeface="+mn-cs"/>
            </a:rPr>
            <a:t> </a:t>
          </a:r>
          <a:r>
            <a:rPr lang="en-US" sz="400" b="1" kern="1200" baseline="0" dirty="0">
              <a:solidFill>
                <a:schemeClr val="bg1"/>
              </a:solidFill>
              <a:latin typeface="Calibri" panose="020F0502020204030204" pitchFamily="34" charset="0"/>
              <a:ea typeface="+mn-ea"/>
              <a:cs typeface="+mn-cs"/>
            </a:rPr>
            <a:t>take InSTIs, and are not on a combination of InSTIs and PIs</a:t>
          </a:r>
          <a:endParaRPr lang="en-US" sz="400" b="1" kern="1200" dirty="0">
            <a:solidFill>
              <a:schemeClr val="bg1"/>
            </a:solidFill>
            <a:latin typeface="Calibri" panose="020F0502020204030204" pitchFamily="34" charset="0"/>
            <a:ea typeface="+mn-ea"/>
            <a:cs typeface="+mn-cs"/>
          </a:endParaRPr>
        </a:p>
      </dsp:txBody>
      <dsp:txXfrm rot="-10800000">
        <a:off x="471215" y="350972"/>
        <a:ext cx="1008210" cy="341226"/>
      </dsp:txXfrm>
    </dsp:sp>
    <dsp:sp modelId="{6A71406E-EC0D-4718-9595-00EC8B820EF5}">
      <dsp:nvSpPr>
        <dsp:cNvPr id="0" name=""/>
        <dsp:cNvSpPr/>
      </dsp:nvSpPr>
      <dsp:spPr>
        <a:xfrm rot="10800000">
          <a:off x="386182" y="692199"/>
          <a:ext cx="1178276" cy="396272"/>
        </a:xfrm>
        <a:prstGeom prst="trapezoid">
          <a:avLst>
            <a:gd name="adj" fmla="val 54351"/>
          </a:avLst>
        </a:prstGeom>
        <a:solidFill>
          <a:srgbClr val="8E3367">
            <a:alpha val="8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latin typeface="Calibri" panose="020F0502020204030204" pitchFamily="34" charset="0"/>
              <a:ea typeface="+mn-ea"/>
              <a:cs typeface="+mn-cs"/>
            </a:rPr>
            <a:t> </a:t>
          </a:r>
          <a:r>
            <a:rPr lang="en-US" sz="400" b="1" kern="1200" dirty="0">
              <a:solidFill>
                <a:schemeClr val="bg1"/>
              </a:solidFill>
              <a:latin typeface="Calibri" panose="020F0502020204030204" pitchFamily="34" charset="0"/>
              <a:ea typeface="+mn-ea"/>
              <a:cs typeface="+mn-cs"/>
            </a:rPr>
            <a:t>Patients with medical claims between Jan 2013 and up to Aug 2019</a:t>
          </a:r>
        </a:p>
      </dsp:txBody>
      <dsp:txXfrm rot="-10800000">
        <a:off x="592380" y="692199"/>
        <a:ext cx="765879" cy="396272"/>
      </dsp:txXfrm>
    </dsp:sp>
    <dsp:sp modelId="{531025BD-1744-42AA-B1DF-331D8CC136F6}">
      <dsp:nvSpPr>
        <dsp:cNvPr id="0" name=""/>
        <dsp:cNvSpPr/>
      </dsp:nvSpPr>
      <dsp:spPr>
        <a:xfrm rot="10800000">
          <a:off x="591664" y="1088471"/>
          <a:ext cx="767311" cy="314355"/>
        </a:xfrm>
        <a:prstGeom prst="trapezoid">
          <a:avLst>
            <a:gd name="adj" fmla="val 54351"/>
          </a:avLst>
        </a:prstGeom>
        <a:solidFill>
          <a:srgbClr val="8E3367">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177800">
            <a:lnSpc>
              <a:spcPct val="100000"/>
            </a:lnSpc>
            <a:spcBef>
              <a:spcPct val="0"/>
            </a:spcBef>
            <a:spcAft>
              <a:spcPct val="35000"/>
            </a:spcAft>
            <a:buNone/>
          </a:pPr>
          <a:r>
            <a:rPr kumimoji="0" lang="en-US" sz="400" b="1" i="0" u="none" strike="noStrike" kern="1200" cap="none" spc="0" normalizeH="0" baseline="0" noProof="0" dirty="0">
              <a:ln/>
              <a:solidFill>
                <a:schemeClr val="bg1"/>
              </a:solidFill>
              <a:effectLst/>
              <a:uLnTx/>
              <a:uFillTx/>
              <a:latin typeface="Calibri" panose="020F0502020204030204" pitchFamily="34" charset="0"/>
            </a:rPr>
            <a:t>Patients with available baseline and follow-up weights in the AEMR data</a:t>
          </a:r>
          <a:endParaRPr lang="en-US" sz="400" b="1" kern="1200" dirty="0">
            <a:solidFill>
              <a:schemeClr val="bg1"/>
            </a:solidFill>
            <a:latin typeface="Calibri" panose="020F0502020204030204" pitchFamily="34" charset="0"/>
            <a:ea typeface="+mn-ea"/>
            <a:cs typeface="+mn-cs"/>
          </a:endParaRPr>
        </a:p>
      </dsp:txBody>
      <dsp:txXfrm rot="-10800000">
        <a:off x="725944" y="1088471"/>
        <a:ext cx="498752" cy="314355"/>
      </dsp:txXfrm>
    </dsp:sp>
    <dsp:sp modelId="{FBCA4BF5-3FA3-4FBE-A45B-B9CC0B90F035}">
      <dsp:nvSpPr>
        <dsp:cNvPr id="0" name=""/>
        <dsp:cNvSpPr/>
      </dsp:nvSpPr>
      <dsp:spPr>
        <a:xfrm rot="10800000">
          <a:off x="749097" y="1400245"/>
          <a:ext cx="448849" cy="447875"/>
        </a:xfrm>
        <a:prstGeom prst="trapezoid">
          <a:avLst>
            <a:gd name="adj" fmla="val 52700"/>
          </a:avLst>
        </a:prstGeom>
        <a:solidFill>
          <a:srgbClr val="8E3367">
            <a:alpha val="7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t" anchorCtr="0">
          <a:noAutofit/>
        </a:bodyPr>
        <a:lstStyle/>
        <a:p>
          <a:pPr marL="0" lvl="0" indent="0" algn="ctr" defTabSz="177800">
            <a:lnSpc>
              <a:spcPct val="100000"/>
            </a:lnSpc>
            <a:spcBef>
              <a:spcPct val="0"/>
            </a:spcBef>
            <a:spcAft>
              <a:spcPts val="0"/>
            </a:spcAft>
            <a:buNone/>
          </a:pPr>
          <a:endParaRPr lang="en-US" sz="400" b="1" kern="1200" dirty="0">
            <a:solidFill>
              <a:schemeClr val="bg1"/>
            </a:solidFill>
            <a:latin typeface="Calibri" panose="020F0502020204030204" pitchFamily="34" charset="0"/>
            <a:ea typeface="+mn-ea"/>
            <a:cs typeface="+mn-cs"/>
          </a:endParaRPr>
        </a:p>
        <a:p>
          <a:pPr marL="0" lvl="0" indent="0" algn="ctr" defTabSz="177800">
            <a:lnSpc>
              <a:spcPct val="100000"/>
            </a:lnSpc>
            <a:spcBef>
              <a:spcPct val="0"/>
            </a:spcBef>
            <a:spcAft>
              <a:spcPts val="0"/>
            </a:spcAft>
            <a:buNone/>
          </a:pPr>
          <a:r>
            <a:rPr lang="en-US" sz="400" b="1" kern="1200" dirty="0">
              <a:solidFill>
                <a:schemeClr val="bg1"/>
              </a:solidFill>
              <a:latin typeface="Calibri" panose="020F0502020204030204" pitchFamily="34" charset="0"/>
              <a:ea typeface="+mn-ea"/>
              <a:cs typeface="+mn-cs"/>
            </a:rPr>
            <a:t>Final</a:t>
          </a:r>
        </a:p>
        <a:p>
          <a:pPr marL="0" lvl="0" indent="0" algn="ctr" defTabSz="177800">
            <a:lnSpc>
              <a:spcPct val="100000"/>
            </a:lnSpc>
            <a:spcBef>
              <a:spcPct val="0"/>
            </a:spcBef>
            <a:spcAft>
              <a:spcPts val="0"/>
            </a:spcAft>
            <a:buNone/>
          </a:pPr>
          <a:r>
            <a:rPr lang="en-US" sz="400" b="1" kern="1200" dirty="0">
              <a:solidFill>
                <a:schemeClr val="bg1"/>
              </a:solidFill>
              <a:latin typeface="Calibri" panose="020F0502020204030204" pitchFamily="34" charset="0"/>
              <a:ea typeface="+mn-ea"/>
              <a:cs typeface="+mn-cs"/>
            </a:rPr>
            <a:t>Sample </a:t>
          </a:r>
        </a:p>
        <a:p>
          <a:pPr marL="0" lvl="0" indent="0" algn="ctr" defTabSz="177800">
            <a:lnSpc>
              <a:spcPct val="100000"/>
            </a:lnSpc>
            <a:spcBef>
              <a:spcPct val="0"/>
            </a:spcBef>
            <a:spcAft>
              <a:spcPts val="0"/>
            </a:spcAft>
            <a:buNone/>
          </a:pPr>
          <a:r>
            <a:rPr lang="en-US" sz="400" b="1" kern="1200" dirty="0">
              <a:solidFill>
                <a:schemeClr val="bg1"/>
              </a:solidFill>
              <a:latin typeface="Calibri" panose="020F0502020204030204" pitchFamily="34" charset="0"/>
              <a:ea typeface="+mn-ea"/>
              <a:cs typeface="+mn-cs"/>
            </a:rPr>
            <a:t>cohort</a:t>
          </a:r>
        </a:p>
      </dsp:txBody>
      <dsp:txXfrm rot="-10800000">
        <a:off x="749097" y="1400245"/>
        <a:ext cx="448849" cy="447875"/>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33401" y="194040"/>
            <a:ext cx="3454400" cy="465693"/>
          </a:xfrm>
          <a:prstGeom prst="rect">
            <a:avLst/>
          </a:prstGeom>
        </p:spPr>
        <p:txBody>
          <a:bodyPr vert="horz" lIns="93317" tIns="46659" rIns="93317" bIns="46659" rtlCol="0"/>
          <a:lstStyle>
            <a:lvl1pPr algn="l">
              <a:defRPr sz="1300"/>
            </a:lvl1pPr>
          </a:lstStyle>
          <a:p>
            <a:endParaRPr lang="en-US" dirty="0">
              <a:solidFill>
                <a:schemeClr val="tx2"/>
              </a:solidFill>
              <a:latin typeface="+mj-lt"/>
              <a:cs typeface="Georgia"/>
            </a:endParaRPr>
          </a:p>
        </p:txBody>
      </p:sp>
      <p:sp>
        <p:nvSpPr>
          <p:cNvPr id="3" name="Date Placeholder 2"/>
          <p:cNvSpPr>
            <a:spLocks noGrp="1"/>
          </p:cNvSpPr>
          <p:nvPr>
            <p:ph type="dt" sz="quarter" idx="1"/>
          </p:nvPr>
        </p:nvSpPr>
        <p:spPr>
          <a:xfrm>
            <a:off x="533401" y="659731"/>
            <a:ext cx="3454400" cy="232847"/>
          </a:xfrm>
          <a:prstGeom prst="rect">
            <a:avLst/>
          </a:prstGeom>
        </p:spPr>
        <p:txBody>
          <a:bodyPr vert="horz" lIns="93317" tIns="46659" rIns="93317" bIns="46659" rtlCol="0" anchor="ctr"/>
          <a:lstStyle>
            <a:lvl1pPr algn="r">
              <a:defRPr sz="1300"/>
            </a:lvl1pPr>
          </a:lstStyle>
          <a:p>
            <a:pPr algn="l"/>
            <a:fld id="{5AFD574F-C858-4D2F-9952-7AD3E1866E6E}" type="datetime1">
              <a:rPr lang="en-US" sz="1100">
                <a:solidFill>
                  <a:schemeClr val="tx2"/>
                </a:solidFill>
                <a:latin typeface="+mj-lt"/>
              </a:rPr>
              <a:t>6/30/2020</a:t>
            </a:fld>
            <a:endParaRPr lang="en-US" sz="1100" dirty="0">
              <a:solidFill>
                <a:schemeClr val="tx2"/>
              </a:solidFill>
              <a:latin typeface="+mj-lt"/>
              <a:cs typeface="Georgia"/>
            </a:endParaRPr>
          </a:p>
        </p:txBody>
      </p:sp>
      <p:sp>
        <p:nvSpPr>
          <p:cNvPr id="4" name="Footer Placeholder 3"/>
          <p:cNvSpPr>
            <a:spLocks noGrp="1"/>
          </p:cNvSpPr>
          <p:nvPr>
            <p:ph type="ftr" sz="quarter" idx="2"/>
          </p:nvPr>
        </p:nvSpPr>
        <p:spPr>
          <a:xfrm>
            <a:off x="457201" y="8848170"/>
            <a:ext cx="2767014" cy="310462"/>
          </a:xfrm>
          <a:prstGeom prst="rect">
            <a:avLst/>
          </a:prstGeom>
        </p:spPr>
        <p:txBody>
          <a:bodyPr vert="horz" lIns="93317" tIns="46659" rIns="93317" bIns="46659" rtlCol="0" anchor="ctr"/>
          <a:lstStyle>
            <a:lvl1pPr algn="l">
              <a:defRPr sz="1300"/>
            </a:lvl1pPr>
          </a:lstStyle>
          <a:p>
            <a:endParaRPr lang="en-US" sz="1100" dirty="0">
              <a:solidFill>
                <a:schemeClr val="tx2"/>
              </a:solidFill>
              <a:latin typeface="Arial"/>
              <a:cs typeface="Arial"/>
            </a:endParaRPr>
          </a:p>
        </p:txBody>
      </p:sp>
      <p:sp>
        <p:nvSpPr>
          <p:cNvPr id="5" name="Slide Number Placeholder 4"/>
          <p:cNvSpPr>
            <a:spLocks noGrp="1"/>
          </p:cNvSpPr>
          <p:nvPr>
            <p:ph type="sldNum" sz="quarter" idx="3"/>
          </p:nvPr>
        </p:nvSpPr>
        <p:spPr>
          <a:xfrm>
            <a:off x="3624265" y="8846554"/>
            <a:ext cx="2776536" cy="312079"/>
          </a:xfrm>
          <a:prstGeom prst="rect">
            <a:avLst/>
          </a:prstGeom>
        </p:spPr>
        <p:txBody>
          <a:bodyPr vert="horz" lIns="93317" tIns="46659" rIns="93317" bIns="46659" rtlCol="0" anchor="ctr"/>
          <a:lstStyle>
            <a:lvl1pPr algn="r">
              <a:defRPr sz="1300"/>
            </a:lvl1pPr>
          </a:lstStyle>
          <a:p>
            <a:fld id="{F5B6B61E-71C8-4769-B257-3377CAF4417B}" type="slidenum">
              <a:rPr lang="en-US" sz="1100">
                <a:solidFill>
                  <a:schemeClr val="tx2"/>
                </a:solidFill>
              </a:rPr>
              <a:pPr/>
              <a:t>‹#›</a:t>
            </a:fld>
            <a:endParaRPr lang="en-US" sz="1100" dirty="0">
              <a:solidFill>
                <a:schemeClr val="tx2"/>
              </a:solidFill>
            </a:endParaRPr>
          </a:p>
        </p:txBody>
      </p:sp>
      <p:grpSp>
        <p:nvGrpSpPr>
          <p:cNvPr id="8" name="Group 7"/>
          <p:cNvGrpSpPr/>
          <p:nvPr/>
        </p:nvGrpSpPr>
        <p:grpSpPr bwMode="gray">
          <a:xfrm>
            <a:off x="4951305" y="274241"/>
            <a:ext cx="1416523" cy="313006"/>
            <a:chOff x="4813445" y="5397500"/>
            <a:chExt cx="2736850" cy="593725"/>
          </a:xfrm>
        </p:grpSpPr>
        <p:sp>
          <p:nvSpPr>
            <p:cNvPr id="9" name="Freeform 8"/>
            <p:cNvSpPr>
              <a:spLocks noEditPoints="1"/>
            </p:cNvSpPr>
            <p:nvPr userDrawn="1"/>
          </p:nvSpPr>
          <p:spPr bwMode="gray">
            <a:xfrm>
              <a:off x="5526232" y="5549900"/>
              <a:ext cx="1927225" cy="301625"/>
            </a:xfrm>
            <a:custGeom>
              <a:avLst/>
              <a:gdLst>
                <a:gd name="T0" fmla="*/ 64 w 1231"/>
                <a:gd name="T1" fmla="*/ 183 h 191"/>
                <a:gd name="T2" fmla="*/ 18 w 1231"/>
                <a:gd name="T3" fmla="*/ 18 h 191"/>
                <a:gd name="T4" fmla="*/ 127 w 1231"/>
                <a:gd name="T5" fmla="*/ 92 h 191"/>
                <a:gd name="T6" fmla="*/ 121 w 1231"/>
                <a:gd name="T7" fmla="*/ 191 h 191"/>
                <a:gd name="T8" fmla="*/ 22 w 1231"/>
                <a:gd name="T9" fmla="*/ 92 h 191"/>
                <a:gd name="T10" fmla="*/ 87 w 1231"/>
                <a:gd name="T11" fmla="*/ 156 h 191"/>
                <a:gd name="T12" fmla="*/ 99 w 1231"/>
                <a:gd name="T13" fmla="*/ 142 h 191"/>
                <a:gd name="T14" fmla="*/ 64 w 1231"/>
                <a:gd name="T15" fmla="*/ 20 h 191"/>
                <a:gd name="T16" fmla="*/ 152 w 1231"/>
                <a:gd name="T17" fmla="*/ 136 h 191"/>
                <a:gd name="T18" fmla="*/ 172 w 1231"/>
                <a:gd name="T19" fmla="*/ 133 h 191"/>
                <a:gd name="T20" fmla="*/ 230 w 1231"/>
                <a:gd name="T21" fmla="*/ 56 h 191"/>
                <a:gd name="T22" fmla="*/ 231 w 1231"/>
                <a:gd name="T23" fmla="*/ 182 h 191"/>
                <a:gd name="T24" fmla="*/ 301 w 1231"/>
                <a:gd name="T25" fmla="*/ 182 h 191"/>
                <a:gd name="T26" fmla="*/ 281 w 1231"/>
                <a:gd name="T27" fmla="*/ 56 h 191"/>
                <a:gd name="T28" fmla="*/ 301 w 1231"/>
                <a:gd name="T29" fmla="*/ 182 h 191"/>
                <a:gd name="T30" fmla="*/ 280 w 1231"/>
                <a:gd name="T31" fmla="*/ 1 h 191"/>
                <a:gd name="T32" fmla="*/ 430 w 1231"/>
                <a:gd name="T33" fmla="*/ 182 h 191"/>
                <a:gd name="T34" fmla="*/ 381 w 1231"/>
                <a:gd name="T35" fmla="*/ 73 h 191"/>
                <a:gd name="T36" fmla="*/ 331 w 1231"/>
                <a:gd name="T37" fmla="*/ 182 h 191"/>
                <a:gd name="T38" fmla="*/ 352 w 1231"/>
                <a:gd name="T39" fmla="*/ 68 h 191"/>
                <a:gd name="T40" fmla="*/ 430 w 1231"/>
                <a:gd name="T41" fmla="*/ 102 h 191"/>
                <a:gd name="T42" fmla="*/ 529 w 1231"/>
                <a:gd name="T43" fmla="*/ 182 h 191"/>
                <a:gd name="T44" fmla="*/ 550 w 1231"/>
                <a:gd name="T45" fmla="*/ 56 h 191"/>
                <a:gd name="T46" fmla="*/ 551 w 1231"/>
                <a:gd name="T47" fmla="*/ 24 h 191"/>
                <a:gd name="T48" fmla="*/ 551 w 1231"/>
                <a:gd name="T49" fmla="*/ 1 h 191"/>
                <a:gd name="T50" fmla="*/ 631 w 1231"/>
                <a:gd name="T51" fmla="*/ 119 h 191"/>
                <a:gd name="T52" fmla="*/ 735 w 1231"/>
                <a:gd name="T53" fmla="*/ 125 h 191"/>
                <a:gd name="T54" fmla="*/ 718 w 1231"/>
                <a:gd name="T55" fmla="*/ 151 h 191"/>
                <a:gd name="T56" fmla="*/ 732 w 1231"/>
                <a:gd name="T57" fmla="*/ 164 h 191"/>
                <a:gd name="T58" fmla="*/ 714 w 1231"/>
                <a:gd name="T59" fmla="*/ 109 h 191"/>
                <a:gd name="T60" fmla="*/ 655 w 1231"/>
                <a:gd name="T61" fmla="*/ 90 h 191"/>
                <a:gd name="T62" fmla="*/ 746 w 1231"/>
                <a:gd name="T63" fmla="*/ 165 h 191"/>
                <a:gd name="T64" fmla="*/ 760 w 1231"/>
                <a:gd name="T65" fmla="*/ 151 h 191"/>
                <a:gd name="T66" fmla="*/ 809 w 1231"/>
                <a:gd name="T67" fmla="*/ 128 h 191"/>
                <a:gd name="T68" fmla="*/ 798 w 1231"/>
                <a:gd name="T69" fmla="*/ 55 h 191"/>
                <a:gd name="T70" fmla="*/ 830 w 1231"/>
                <a:gd name="T71" fmla="*/ 83 h 191"/>
                <a:gd name="T72" fmla="*/ 771 w 1231"/>
                <a:gd name="T73" fmla="*/ 92 h 191"/>
                <a:gd name="T74" fmla="*/ 849 w 1231"/>
                <a:gd name="T75" fmla="*/ 144 h 191"/>
                <a:gd name="T76" fmla="*/ 872 w 1231"/>
                <a:gd name="T77" fmla="*/ 182 h 191"/>
                <a:gd name="T78" fmla="*/ 894 w 1231"/>
                <a:gd name="T79" fmla="*/ 2 h 191"/>
                <a:gd name="T80" fmla="*/ 1085 w 1231"/>
                <a:gd name="T81" fmla="*/ 182 h 191"/>
                <a:gd name="T82" fmla="*/ 1017 w 1231"/>
                <a:gd name="T83" fmla="*/ 154 h 191"/>
                <a:gd name="T84" fmla="*/ 952 w 1231"/>
                <a:gd name="T85" fmla="*/ 182 h 191"/>
                <a:gd name="T86" fmla="*/ 951 w 1231"/>
                <a:gd name="T87" fmla="*/ 2 h 191"/>
                <a:gd name="T88" fmla="*/ 1064 w 1231"/>
                <a:gd name="T89" fmla="*/ 2 h 191"/>
                <a:gd name="T90" fmla="*/ 1168 w 1231"/>
                <a:gd name="T91" fmla="*/ 183 h 191"/>
                <a:gd name="T92" fmla="*/ 1120 w 1231"/>
                <a:gd name="T93" fmla="*/ 144 h 191"/>
                <a:gd name="T94" fmla="*/ 1209 w 1231"/>
                <a:gd name="T95" fmla="*/ 132 h 191"/>
                <a:gd name="T96" fmla="*/ 1158 w 1231"/>
                <a:gd name="T97" fmla="*/ 99 h 191"/>
                <a:gd name="T98" fmla="*/ 1169 w 1231"/>
                <a:gd name="T99" fmla="*/ 0 h 191"/>
                <a:gd name="T100" fmla="*/ 1209 w 1231"/>
                <a:gd name="T101" fmla="*/ 35 h 191"/>
                <a:gd name="T102" fmla="*/ 1132 w 1231"/>
                <a:gd name="T103" fmla="*/ 51 h 191"/>
                <a:gd name="T104" fmla="*/ 1182 w 1231"/>
                <a:gd name="T105" fmla="*/ 83 h 191"/>
                <a:gd name="T106" fmla="*/ 1168 w 1231"/>
                <a:gd name="T107" fmla="*/ 183 h 191"/>
                <a:gd name="T108" fmla="*/ 462 w 1231"/>
                <a:gd name="T109" fmla="*/ 147 h 191"/>
                <a:gd name="T110" fmla="*/ 446 w 1231"/>
                <a:gd name="T111" fmla="*/ 56 h 191"/>
                <a:gd name="T112" fmla="*/ 482 w 1231"/>
                <a:gd name="T113" fmla="*/ 19 h 191"/>
                <a:gd name="T114" fmla="*/ 509 w 1231"/>
                <a:gd name="T115" fmla="*/ 73 h 191"/>
                <a:gd name="T116" fmla="*/ 498 w 1231"/>
                <a:gd name="T117" fmla="*/ 164 h 191"/>
                <a:gd name="T118" fmla="*/ 499 w 1231"/>
                <a:gd name="T119" fmla="*/ 182 h 191"/>
                <a:gd name="T120" fmla="*/ 579 w 1231"/>
                <a:gd name="T121" fmla="*/ 148 h 191"/>
                <a:gd name="T122" fmla="*/ 600 w 1231"/>
                <a:gd name="T123" fmla="*/ 147 h 191"/>
                <a:gd name="T124" fmla="*/ 616 w 1231"/>
                <a:gd name="T125" fmla="*/ 16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1" h="191">
                  <a:moveTo>
                    <a:pt x="121" y="191"/>
                  </a:moveTo>
                  <a:cubicBezTo>
                    <a:pt x="102" y="171"/>
                    <a:pt x="102" y="171"/>
                    <a:pt x="102" y="171"/>
                  </a:cubicBezTo>
                  <a:cubicBezTo>
                    <a:pt x="91" y="179"/>
                    <a:pt x="78" y="183"/>
                    <a:pt x="64" y="183"/>
                  </a:cubicBezTo>
                  <a:cubicBezTo>
                    <a:pt x="46" y="183"/>
                    <a:pt x="30" y="177"/>
                    <a:pt x="18" y="165"/>
                  </a:cubicBezTo>
                  <a:cubicBezTo>
                    <a:pt x="1" y="148"/>
                    <a:pt x="0" y="131"/>
                    <a:pt x="0" y="92"/>
                  </a:cubicBezTo>
                  <a:cubicBezTo>
                    <a:pt x="0" y="52"/>
                    <a:pt x="1" y="35"/>
                    <a:pt x="18" y="18"/>
                  </a:cubicBezTo>
                  <a:cubicBezTo>
                    <a:pt x="30" y="6"/>
                    <a:pt x="46" y="0"/>
                    <a:pt x="64" y="0"/>
                  </a:cubicBezTo>
                  <a:cubicBezTo>
                    <a:pt x="82" y="0"/>
                    <a:pt x="97" y="6"/>
                    <a:pt x="109" y="18"/>
                  </a:cubicBezTo>
                  <a:cubicBezTo>
                    <a:pt x="125" y="35"/>
                    <a:pt x="127" y="50"/>
                    <a:pt x="127" y="92"/>
                  </a:cubicBezTo>
                  <a:cubicBezTo>
                    <a:pt x="127" y="125"/>
                    <a:pt x="126" y="143"/>
                    <a:pt x="115" y="158"/>
                  </a:cubicBezTo>
                  <a:cubicBezTo>
                    <a:pt x="135" y="178"/>
                    <a:pt x="135" y="178"/>
                    <a:pt x="135" y="178"/>
                  </a:cubicBezTo>
                  <a:lnTo>
                    <a:pt x="121" y="191"/>
                  </a:lnTo>
                  <a:close/>
                  <a:moveTo>
                    <a:pt x="64" y="20"/>
                  </a:moveTo>
                  <a:cubicBezTo>
                    <a:pt x="52" y="20"/>
                    <a:pt x="41" y="24"/>
                    <a:pt x="34" y="32"/>
                  </a:cubicBezTo>
                  <a:cubicBezTo>
                    <a:pt x="23" y="42"/>
                    <a:pt x="22" y="54"/>
                    <a:pt x="22" y="92"/>
                  </a:cubicBezTo>
                  <a:cubicBezTo>
                    <a:pt x="22" y="129"/>
                    <a:pt x="23" y="141"/>
                    <a:pt x="34" y="152"/>
                  </a:cubicBezTo>
                  <a:cubicBezTo>
                    <a:pt x="41" y="159"/>
                    <a:pt x="52" y="164"/>
                    <a:pt x="64" y="164"/>
                  </a:cubicBezTo>
                  <a:cubicBezTo>
                    <a:pt x="73" y="164"/>
                    <a:pt x="80" y="161"/>
                    <a:pt x="87" y="156"/>
                  </a:cubicBezTo>
                  <a:cubicBezTo>
                    <a:pt x="64" y="134"/>
                    <a:pt x="64" y="134"/>
                    <a:pt x="64" y="134"/>
                  </a:cubicBezTo>
                  <a:cubicBezTo>
                    <a:pt x="78" y="121"/>
                    <a:pt x="78" y="121"/>
                    <a:pt x="78" y="121"/>
                  </a:cubicBezTo>
                  <a:cubicBezTo>
                    <a:pt x="99" y="142"/>
                    <a:pt x="99" y="142"/>
                    <a:pt x="99" y="142"/>
                  </a:cubicBezTo>
                  <a:cubicBezTo>
                    <a:pt x="105" y="132"/>
                    <a:pt x="105" y="118"/>
                    <a:pt x="105" y="92"/>
                  </a:cubicBezTo>
                  <a:cubicBezTo>
                    <a:pt x="105" y="54"/>
                    <a:pt x="104" y="42"/>
                    <a:pt x="93" y="32"/>
                  </a:cubicBezTo>
                  <a:cubicBezTo>
                    <a:pt x="86" y="24"/>
                    <a:pt x="75" y="20"/>
                    <a:pt x="64" y="20"/>
                  </a:cubicBezTo>
                  <a:close/>
                  <a:moveTo>
                    <a:pt x="197" y="183"/>
                  </a:moveTo>
                  <a:cubicBezTo>
                    <a:pt x="184" y="183"/>
                    <a:pt x="172" y="179"/>
                    <a:pt x="165" y="171"/>
                  </a:cubicBezTo>
                  <a:cubicBezTo>
                    <a:pt x="156" y="163"/>
                    <a:pt x="152" y="151"/>
                    <a:pt x="152" y="136"/>
                  </a:cubicBezTo>
                  <a:cubicBezTo>
                    <a:pt x="152" y="56"/>
                    <a:pt x="152" y="56"/>
                    <a:pt x="152" y="56"/>
                  </a:cubicBezTo>
                  <a:cubicBezTo>
                    <a:pt x="172" y="56"/>
                    <a:pt x="172" y="56"/>
                    <a:pt x="172" y="56"/>
                  </a:cubicBezTo>
                  <a:cubicBezTo>
                    <a:pt x="172" y="133"/>
                    <a:pt x="172" y="133"/>
                    <a:pt x="172" y="133"/>
                  </a:cubicBezTo>
                  <a:cubicBezTo>
                    <a:pt x="172" y="154"/>
                    <a:pt x="182" y="165"/>
                    <a:pt x="201" y="165"/>
                  </a:cubicBezTo>
                  <a:cubicBezTo>
                    <a:pt x="220" y="165"/>
                    <a:pt x="230" y="153"/>
                    <a:pt x="230" y="133"/>
                  </a:cubicBezTo>
                  <a:cubicBezTo>
                    <a:pt x="230" y="56"/>
                    <a:pt x="230" y="56"/>
                    <a:pt x="230" y="56"/>
                  </a:cubicBezTo>
                  <a:cubicBezTo>
                    <a:pt x="251" y="56"/>
                    <a:pt x="251" y="56"/>
                    <a:pt x="251" y="56"/>
                  </a:cubicBezTo>
                  <a:cubicBezTo>
                    <a:pt x="251" y="182"/>
                    <a:pt x="251" y="182"/>
                    <a:pt x="251" y="182"/>
                  </a:cubicBezTo>
                  <a:cubicBezTo>
                    <a:pt x="231" y="182"/>
                    <a:pt x="231" y="182"/>
                    <a:pt x="231" y="182"/>
                  </a:cubicBezTo>
                  <a:cubicBezTo>
                    <a:pt x="231" y="170"/>
                    <a:pt x="231" y="170"/>
                    <a:pt x="231" y="170"/>
                  </a:cubicBezTo>
                  <a:cubicBezTo>
                    <a:pt x="222" y="178"/>
                    <a:pt x="210" y="183"/>
                    <a:pt x="197" y="183"/>
                  </a:cubicBezTo>
                  <a:close/>
                  <a:moveTo>
                    <a:pt x="301" y="182"/>
                  </a:moveTo>
                  <a:cubicBezTo>
                    <a:pt x="281" y="182"/>
                    <a:pt x="281" y="182"/>
                    <a:pt x="281" y="182"/>
                  </a:cubicBezTo>
                  <a:cubicBezTo>
                    <a:pt x="281" y="115"/>
                    <a:pt x="281" y="115"/>
                    <a:pt x="281" y="115"/>
                  </a:cubicBezTo>
                  <a:cubicBezTo>
                    <a:pt x="281" y="56"/>
                    <a:pt x="281" y="56"/>
                    <a:pt x="281" y="56"/>
                  </a:cubicBezTo>
                  <a:cubicBezTo>
                    <a:pt x="301" y="56"/>
                    <a:pt x="301" y="56"/>
                    <a:pt x="301" y="56"/>
                  </a:cubicBezTo>
                  <a:cubicBezTo>
                    <a:pt x="301" y="114"/>
                    <a:pt x="301" y="114"/>
                    <a:pt x="301" y="114"/>
                  </a:cubicBezTo>
                  <a:lnTo>
                    <a:pt x="301" y="182"/>
                  </a:lnTo>
                  <a:close/>
                  <a:moveTo>
                    <a:pt x="303" y="24"/>
                  </a:moveTo>
                  <a:cubicBezTo>
                    <a:pt x="280" y="24"/>
                    <a:pt x="280" y="24"/>
                    <a:pt x="280" y="24"/>
                  </a:cubicBezTo>
                  <a:cubicBezTo>
                    <a:pt x="280" y="1"/>
                    <a:pt x="280" y="1"/>
                    <a:pt x="280" y="1"/>
                  </a:cubicBezTo>
                  <a:cubicBezTo>
                    <a:pt x="303" y="1"/>
                    <a:pt x="303" y="1"/>
                    <a:pt x="303" y="1"/>
                  </a:cubicBezTo>
                  <a:lnTo>
                    <a:pt x="303" y="24"/>
                  </a:lnTo>
                  <a:close/>
                  <a:moveTo>
                    <a:pt x="430" y="182"/>
                  </a:moveTo>
                  <a:cubicBezTo>
                    <a:pt x="410" y="182"/>
                    <a:pt x="410" y="182"/>
                    <a:pt x="410" y="182"/>
                  </a:cubicBezTo>
                  <a:cubicBezTo>
                    <a:pt x="410" y="105"/>
                    <a:pt x="410" y="105"/>
                    <a:pt x="410" y="105"/>
                  </a:cubicBezTo>
                  <a:cubicBezTo>
                    <a:pt x="410" y="85"/>
                    <a:pt x="399" y="73"/>
                    <a:pt x="381" y="73"/>
                  </a:cubicBezTo>
                  <a:cubicBezTo>
                    <a:pt x="362" y="73"/>
                    <a:pt x="352" y="85"/>
                    <a:pt x="352" y="105"/>
                  </a:cubicBezTo>
                  <a:cubicBezTo>
                    <a:pt x="352" y="182"/>
                    <a:pt x="352" y="182"/>
                    <a:pt x="352" y="182"/>
                  </a:cubicBezTo>
                  <a:cubicBezTo>
                    <a:pt x="331" y="182"/>
                    <a:pt x="331" y="182"/>
                    <a:pt x="331" y="182"/>
                  </a:cubicBezTo>
                  <a:cubicBezTo>
                    <a:pt x="331" y="56"/>
                    <a:pt x="331" y="56"/>
                    <a:pt x="331" y="56"/>
                  </a:cubicBezTo>
                  <a:cubicBezTo>
                    <a:pt x="352" y="56"/>
                    <a:pt x="352" y="56"/>
                    <a:pt x="352" y="56"/>
                  </a:cubicBezTo>
                  <a:cubicBezTo>
                    <a:pt x="352" y="68"/>
                    <a:pt x="352" y="68"/>
                    <a:pt x="352" y="68"/>
                  </a:cubicBezTo>
                  <a:cubicBezTo>
                    <a:pt x="360" y="59"/>
                    <a:pt x="372" y="55"/>
                    <a:pt x="385" y="55"/>
                  </a:cubicBezTo>
                  <a:cubicBezTo>
                    <a:pt x="398" y="55"/>
                    <a:pt x="409" y="59"/>
                    <a:pt x="417" y="67"/>
                  </a:cubicBezTo>
                  <a:cubicBezTo>
                    <a:pt x="426" y="75"/>
                    <a:pt x="430" y="87"/>
                    <a:pt x="430" y="102"/>
                  </a:cubicBezTo>
                  <a:lnTo>
                    <a:pt x="430" y="182"/>
                  </a:lnTo>
                  <a:close/>
                  <a:moveTo>
                    <a:pt x="550" y="182"/>
                  </a:moveTo>
                  <a:cubicBezTo>
                    <a:pt x="529" y="182"/>
                    <a:pt x="529" y="182"/>
                    <a:pt x="529" y="182"/>
                  </a:cubicBezTo>
                  <a:cubicBezTo>
                    <a:pt x="529" y="113"/>
                    <a:pt x="529" y="113"/>
                    <a:pt x="529" y="113"/>
                  </a:cubicBezTo>
                  <a:cubicBezTo>
                    <a:pt x="529" y="56"/>
                    <a:pt x="529" y="56"/>
                    <a:pt x="529" y="56"/>
                  </a:cubicBezTo>
                  <a:cubicBezTo>
                    <a:pt x="550" y="56"/>
                    <a:pt x="550" y="56"/>
                    <a:pt x="550" y="56"/>
                  </a:cubicBezTo>
                  <a:cubicBezTo>
                    <a:pt x="550" y="113"/>
                    <a:pt x="550" y="113"/>
                    <a:pt x="550" y="113"/>
                  </a:cubicBezTo>
                  <a:lnTo>
                    <a:pt x="550" y="182"/>
                  </a:lnTo>
                  <a:close/>
                  <a:moveTo>
                    <a:pt x="551" y="24"/>
                  </a:moveTo>
                  <a:cubicBezTo>
                    <a:pt x="528" y="24"/>
                    <a:pt x="528" y="24"/>
                    <a:pt x="528" y="24"/>
                  </a:cubicBezTo>
                  <a:cubicBezTo>
                    <a:pt x="528" y="1"/>
                    <a:pt x="528" y="1"/>
                    <a:pt x="528" y="1"/>
                  </a:cubicBezTo>
                  <a:cubicBezTo>
                    <a:pt x="551" y="1"/>
                    <a:pt x="551" y="1"/>
                    <a:pt x="551" y="1"/>
                  </a:cubicBezTo>
                  <a:lnTo>
                    <a:pt x="551" y="24"/>
                  </a:lnTo>
                  <a:close/>
                  <a:moveTo>
                    <a:pt x="686" y="183"/>
                  </a:moveTo>
                  <a:cubicBezTo>
                    <a:pt x="651" y="183"/>
                    <a:pt x="631" y="160"/>
                    <a:pt x="631" y="119"/>
                  </a:cubicBezTo>
                  <a:cubicBezTo>
                    <a:pt x="631" y="79"/>
                    <a:pt x="651" y="55"/>
                    <a:pt x="683" y="55"/>
                  </a:cubicBezTo>
                  <a:cubicBezTo>
                    <a:pt x="715" y="55"/>
                    <a:pt x="735" y="78"/>
                    <a:pt x="735" y="116"/>
                  </a:cubicBezTo>
                  <a:cubicBezTo>
                    <a:pt x="735" y="125"/>
                    <a:pt x="735" y="125"/>
                    <a:pt x="735" y="125"/>
                  </a:cubicBezTo>
                  <a:cubicBezTo>
                    <a:pt x="652" y="125"/>
                    <a:pt x="652" y="125"/>
                    <a:pt x="652" y="125"/>
                  </a:cubicBezTo>
                  <a:cubicBezTo>
                    <a:pt x="652" y="151"/>
                    <a:pt x="664" y="165"/>
                    <a:pt x="687" y="165"/>
                  </a:cubicBezTo>
                  <a:cubicBezTo>
                    <a:pt x="700" y="165"/>
                    <a:pt x="708" y="161"/>
                    <a:pt x="718" y="151"/>
                  </a:cubicBezTo>
                  <a:cubicBezTo>
                    <a:pt x="719" y="150"/>
                    <a:pt x="719" y="150"/>
                    <a:pt x="719" y="150"/>
                  </a:cubicBezTo>
                  <a:cubicBezTo>
                    <a:pt x="733" y="163"/>
                    <a:pt x="733" y="163"/>
                    <a:pt x="733" y="163"/>
                  </a:cubicBezTo>
                  <a:cubicBezTo>
                    <a:pt x="732" y="164"/>
                    <a:pt x="732" y="164"/>
                    <a:pt x="732" y="164"/>
                  </a:cubicBezTo>
                  <a:cubicBezTo>
                    <a:pt x="720" y="176"/>
                    <a:pt x="708" y="183"/>
                    <a:pt x="686" y="183"/>
                  </a:cubicBezTo>
                  <a:close/>
                  <a:moveTo>
                    <a:pt x="652" y="109"/>
                  </a:moveTo>
                  <a:cubicBezTo>
                    <a:pt x="714" y="109"/>
                    <a:pt x="714" y="109"/>
                    <a:pt x="714" y="109"/>
                  </a:cubicBezTo>
                  <a:cubicBezTo>
                    <a:pt x="713" y="100"/>
                    <a:pt x="713" y="96"/>
                    <a:pt x="710" y="90"/>
                  </a:cubicBezTo>
                  <a:cubicBezTo>
                    <a:pt x="705" y="79"/>
                    <a:pt x="695" y="73"/>
                    <a:pt x="683" y="73"/>
                  </a:cubicBezTo>
                  <a:cubicBezTo>
                    <a:pt x="671" y="73"/>
                    <a:pt x="661" y="79"/>
                    <a:pt x="655" y="90"/>
                  </a:cubicBezTo>
                  <a:cubicBezTo>
                    <a:pt x="653" y="96"/>
                    <a:pt x="652" y="100"/>
                    <a:pt x="652" y="109"/>
                  </a:cubicBezTo>
                  <a:close/>
                  <a:moveTo>
                    <a:pt x="798" y="183"/>
                  </a:moveTo>
                  <a:cubicBezTo>
                    <a:pt x="775" y="183"/>
                    <a:pt x="759" y="178"/>
                    <a:pt x="746" y="165"/>
                  </a:cubicBezTo>
                  <a:cubicBezTo>
                    <a:pt x="745" y="164"/>
                    <a:pt x="745" y="164"/>
                    <a:pt x="745" y="164"/>
                  </a:cubicBezTo>
                  <a:cubicBezTo>
                    <a:pt x="759" y="150"/>
                    <a:pt x="759" y="150"/>
                    <a:pt x="759" y="150"/>
                  </a:cubicBezTo>
                  <a:cubicBezTo>
                    <a:pt x="760" y="151"/>
                    <a:pt x="760" y="151"/>
                    <a:pt x="760" y="151"/>
                  </a:cubicBezTo>
                  <a:cubicBezTo>
                    <a:pt x="769" y="161"/>
                    <a:pt x="781" y="165"/>
                    <a:pt x="797" y="165"/>
                  </a:cubicBezTo>
                  <a:cubicBezTo>
                    <a:pt x="809" y="165"/>
                    <a:pt x="829" y="163"/>
                    <a:pt x="829" y="145"/>
                  </a:cubicBezTo>
                  <a:cubicBezTo>
                    <a:pt x="829" y="134"/>
                    <a:pt x="823" y="129"/>
                    <a:pt x="809" y="128"/>
                  </a:cubicBezTo>
                  <a:cubicBezTo>
                    <a:pt x="789" y="126"/>
                    <a:pt x="789" y="126"/>
                    <a:pt x="789" y="126"/>
                  </a:cubicBezTo>
                  <a:cubicBezTo>
                    <a:pt x="764" y="124"/>
                    <a:pt x="751" y="113"/>
                    <a:pt x="751" y="92"/>
                  </a:cubicBezTo>
                  <a:cubicBezTo>
                    <a:pt x="751" y="70"/>
                    <a:pt x="770" y="55"/>
                    <a:pt x="798" y="55"/>
                  </a:cubicBezTo>
                  <a:cubicBezTo>
                    <a:pt x="816" y="55"/>
                    <a:pt x="832" y="59"/>
                    <a:pt x="843" y="68"/>
                  </a:cubicBezTo>
                  <a:cubicBezTo>
                    <a:pt x="844" y="69"/>
                    <a:pt x="844" y="69"/>
                    <a:pt x="844" y="69"/>
                  </a:cubicBezTo>
                  <a:cubicBezTo>
                    <a:pt x="830" y="83"/>
                    <a:pt x="830" y="83"/>
                    <a:pt x="830" y="83"/>
                  </a:cubicBezTo>
                  <a:cubicBezTo>
                    <a:pt x="829" y="82"/>
                    <a:pt x="829" y="82"/>
                    <a:pt x="829" y="82"/>
                  </a:cubicBezTo>
                  <a:cubicBezTo>
                    <a:pt x="821" y="76"/>
                    <a:pt x="811" y="73"/>
                    <a:pt x="798" y="73"/>
                  </a:cubicBezTo>
                  <a:cubicBezTo>
                    <a:pt x="781" y="73"/>
                    <a:pt x="771" y="79"/>
                    <a:pt x="771" y="92"/>
                  </a:cubicBezTo>
                  <a:cubicBezTo>
                    <a:pt x="771" y="102"/>
                    <a:pt x="778" y="107"/>
                    <a:pt x="792" y="108"/>
                  </a:cubicBezTo>
                  <a:cubicBezTo>
                    <a:pt x="811" y="110"/>
                    <a:pt x="811" y="110"/>
                    <a:pt x="811" y="110"/>
                  </a:cubicBezTo>
                  <a:cubicBezTo>
                    <a:pt x="827" y="112"/>
                    <a:pt x="849" y="117"/>
                    <a:pt x="849" y="144"/>
                  </a:cubicBezTo>
                  <a:cubicBezTo>
                    <a:pt x="849" y="168"/>
                    <a:pt x="829" y="183"/>
                    <a:pt x="798" y="183"/>
                  </a:cubicBezTo>
                  <a:close/>
                  <a:moveTo>
                    <a:pt x="894" y="182"/>
                  </a:moveTo>
                  <a:cubicBezTo>
                    <a:pt x="872" y="182"/>
                    <a:pt x="872" y="182"/>
                    <a:pt x="872" y="182"/>
                  </a:cubicBezTo>
                  <a:cubicBezTo>
                    <a:pt x="872" y="100"/>
                    <a:pt x="872" y="100"/>
                    <a:pt x="872" y="100"/>
                  </a:cubicBezTo>
                  <a:cubicBezTo>
                    <a:pt x="872" y="2"/>
                    <a:pt x="872" y="2"/>
                    <a:pt x="872" y="2"/>
                  </a:cubicBezTo>
                  <a:cubicBezTo>
                    <a:pt x="894" y="2"/>
                    <a:pt x="894" y="2"/>
                    <a:pt x="894" y="2"/>
                  </a:cubicBezTo>
                  <a:cubicBezTo>
                    <a:pt x="894" y="100"/>
                    <a:pt x="894" y="100"/>
                    <a:pt x="894" y="100"/>
                  </a:cubicBezTo>
                  <a:lnTo>
                    <a:pt x="894" y="182"/>
                  </a:lnTo>
                  <a:close/>
                  <a:moveTo>
                    <a:pt x="1085" y="182"/>
                  </a:moveTo>
                  <a:cubicBezTo>
                    <a:pt x="1063" y="182"/>
                    <a:pt x="1063" y="182"/>
                    <a:pt x="1063" y="182"/>
                  </a:cubicBezTo>
                  <a:cubicBezTo>
                    <a:pt x="1063" y="51"/>
                    <a:pt x="1063" y="51"/>
                    <a:pt x="1063" y="51"/>
                  </a:cubicBezTo>
                  <a:cubicBezTo>
                    <a:pt x="1017" y="154"/>
                    <a:pt x="1017" y="154"/>
                    <a:pt x="1017" y="154"/>
                  </a:cubicBezTo>
                  <a:cubicBezTo>
                    <a:pt x="999" y="154"/>
                    <a:pt x="999" y="154"/>
                    <a:pt x="999" y="154"/>
                  </a:cubicBezTo>
                  <a:cubicBezTo>
                    <a:pt x="952" y="51"/>
                    <a:pt x="952" y="51"/>
                    <a:pt x="952" y="51"/>
                  </a:cubicBezTo>
                  <a:cubicBezTo>
                    <a:pt x="952" y="182"/>
                    <a:pt x="952" y="182"/>
                    <a:pt x="952" y="182"/>
                  </a:cubicBezTo>
                  <a:cubicBezTo>
                    <a:pt x="930" y="182"/>
                    <a:pt x="930" y="182"/>
                    <a:pt x="930" y="182"/>
                  </a:cubicBezTo>
                  <a:cubicBezTo>
                    <a:pt x="930" y="2"/>
                    <a:pt x="930" y="2"/>
                    <a:pt x="930" y="2"/>
                  </a:cubicBezTo>
                  <a:cubicBezTo>
                    <a:pt x="951" y="2"/>
                    <a:pt x="951" y="2"/>
                    <a:pt x="951" y="2"/>
                  </a:cubicBezTo>
                  <a:cubicBezTo>
                    <a:pt x="951" y="2"/>
                    <a:pt x="951" y="2"/>
                    <a:pt x="951" y="2"/>
                  </a:cubicBezTo>
                  <a:cubicBezTo>
                    <a:pt x="1008" y="126"/>
                    <a:pt x="1008" y="126"/>
                    <a:pt x="1008" y="126"/>
                  </a:cubicBezTo>
                  <a:cubicBezTo>
                    <a:pt x="1064" y="2"/>
                    <a:pt x="1064" y="2"/>
                    <a:pt x="1064" y="2"/>
                  </a:cubicBezTo>
                  <a:cubicBezTo>
                    <a:pt x="1085" y="2"/>
                    <a:pt x="1085" y="2"/>
                    <a:pt x="1085" y="2"/>
                  </a:cubicBezTo>
                  <a:lnTo>
                    <a:pt x="1085" y="182"/>
                  </a:lnTo>
                  <a:close/>
                  <a:moveTo>
                    <a:pt x="1168" y="183"/>
                  </a:moveTo>
                  <a:cubicBezTo>
                    <a:pt x="1141" y="183"/>
                    <a:pt x="1123" y="176"/>
                    <a:pt x="1106" y="159"/>
                  </a:cubicBezTo>
                  <a:cubicBezTo>
                    <a:pt x="1106" y="158"/>
                    <a:pt x="1106" y="158"/>
                    <a:pt x="1106" y="158"/>
                  </a:cubicBezTo>
                  <a:cubicBezTo>
                    <a:pt x="1120" y="144"/>
                    <a:pt x="1120" y="144"/>
                    <a:pt x="1120" y="144"/>
                  </a:cubicBezTo>
                  <a:cubicBezTo>
                    <a:pt x="1121" y="145"/>
                    <a:pt x="1121" y="145"/>
                    <a:pt x="1121" y="145"/>
                  </a:cubicBezTo>
                  <a:cubicBezTo>
                    <a:pt x="1135" y="159"/>
                    <a:pt x="1148" y="164"/>
                    <a:pt x="1168" y="164"/>
                  </a:cubicBezTo>
                  <a:cubicBezTo>
                    <a:pt x="1194" y="164"/>
                    <a:pt x="1209" y="152"/>
                    <a:pt x="1209" y="132"/>
                  </a:cubicBezTo>
                  <a:cubicBezTo>
                    <a:pt x="1209" y="123"/>
                    <a:pt x="1207" y="116"/>
                    <a:pt x="1201" y="111"/>
                  </a:cubicBezTo>
                  <a:cubicBezTo>
                    <a:pt x="1196" y="106"/>
                    <a:pt x="1191" y="104"/>
                    <a:pt x="1179" y="102"/>
                  </a:cubicBezTo>
                  <a:cubicBezTo>
                    <a:pt x="1158" y="99"/>
                    <a:pt x="1158" y="99"/>
                    <a:pt x="1158" y="99"/>
                  </a:cubicBezTo>
                  <a:cubicBezTo>
                    <a:pt x="1143" y="97"/>
                    <a:pt x="1133" y="93"/>
                    <a:pt x="1125" y="86"/>
                  </a:cubicBezTo>
                  <a:cubicBezTo>
                    <a:pt x="1115" y="77"/>
                    <a:pt x="1111" y="66"/>
                    <a:pt x="1111" y="51"/>
                  </a:cubicBezTo>
                  <a:cubicBezTo>
                    <a:pt x="1111" y="20"/>
                    <a:pt x="1133" y="0"/>
                    <a:pt x="1169" y="0"/>
                  </a:cubicBezTo>
                  <a:cubicBezTo>
                    <a:pt x="1191" y="0"/>
                    <a:pt x="1207" y="6"/>
                    <a:pt x="1222" y="20"/>
                  </a:cubicBezTo>
                  <a:cubicBezTo>
                    <a:pt x="1223" y="21"/>
                    <a:pt x="1223" y="21"/>
                    <a:pt x="1223" y="21"/>
                  </a:cubicBezTo>
                  <a:cubicBezTo>
                    <a:pt x="1209" y="35"/>
                    <a:pt x="1209" y="35"/>
                    <a:pt x="1209" y="35"/>
                  </a:cubicBezTo>
                  <a:cubicBezTo>
                    <a:pt x="1208" y="34"/>
                    <a:pt x="1208" y="34"/>
                    <a:pt x="1208" y="34"/>
                  </a:cubicBezTo>
                  <a:cubicBezTo>
                    <a:pt x="1197" y="23"/>
                    <a:pt x="1185" y="19"/>
                    <a:pt x="1168" y="19"/>
                  </a:cubicBezTo>
                  <a:cubicBezTo>
                    <a:pt x="1146" y="19"/>
                    <a:pt x="1132" y="31"/>
                    <a:pt x="1132" y="51"/>
                  </a:cubicBezTo>
                  <a:cubicBezTo>
                    <a:pt x="1132" y="59"/>
                    <a:pt x="1134" y="66"/>
                    <a:pt x="1139" y="70"/>
                  </a:cubicBezTo>
                  <a:cubicBezTo>
                    <a:pt x="1144" y="75"/>
                    <a:pt x="1152" y="78"/>
                    <a:pt x="1162" y="79"/>
                  </a:cubicBezTo>
                  <a:cubicBezTo>
                    <a:pt x="1182" y="83"/>
                    <a:pt x="1182" y="83"/>
                    <a:pt x="1182" y="83"/>
                  </a:cubicBezTo>
                  <a:cubicBezTo>
                    <a:pt x="1199" y="85"/>
                    <a:pt x="1207" y="88"/>
                    <a:pt x="1215" y="96"/>
                  </a:cubicBezTo>
                  <a:cubicBezTo>
                    <a:pt x="1225" y="104"/>
                    <a:pt x="1231" y="117"/>
                    <a:pt x="1231" y="132"/>
                  </a:cubicBezTo>
                  <a:cubicBezTo>
                    <a:pt x="1231" y="163"/>
                    <a:pt x="1206" y="183"/>
                    <a:pt x="1168" y="183"/>
                  </a:cubicBezTo>
                  <a:close/>
                  <a:moveTo>
                    <a:pt x="499" y="182"/>
                  </a:moveTo>
                  <a:cubicBezTo>
                    <a:pt x="495" y="182"/>
                    <a:pt x="495" y="182"/>
                    <a:pt x="495" y="182"/>
                  </a:cubicBezTo>
                  <a:cubicBezTo>
                    <a:pt x="475" y="182"/>
                    <a:pt x="462" y="168"/>
                    <a:pt x="462" y="147"/>
                  </a:cubicBezTo>
                  <a:cubicBezTo>
                    <a:pt x="462" y="73"/>
                    <a:pt x="462" y="73"/>
                    <a:pt x="462" y="73"/>
                  </a:cubicBezTo>
                  <a:cubicBezTo>
                    <a:pt x="446" y="73"/>
                    <a:pt x="446" y="73"/>
                    <a:pt x="446" y="73"/>
                  </a:cubicBezTo>
                  <a:cubicBezTo>
                    <a:pt x="446" y="56"/>
                    <a:pt x="446" y="56"/>
                    <a:pt x="446" y="56"/>
                  </a:cubicBezTo>
                  <a:cubicBezTo>
                    <a:pt x="462" y="56"/>
                    <a:pt x="462" y="56"/>
                    <a:pt x="462" y="56"/>
                  </a:cubicBezTo>
                  <a:cubicBezTo>
                    <a:pt x="462" y="19"/>
                    <a:pt x="462" y="19"/>
                    <a:pt x="462" y="19"/>
                  </a:cubicBezTo>
                  <a:cubicBezTo>
                    <a:pt x="482" y="19"/>
                    <a:pt x="482" y="19"/>
                    <a:pt x="482" y="19"/>
                  </a:cubicBezTo>
                  <a:cubicBezTo>
                    <a:pt x="482" y="56"/>
                    <a:pt x="482" y="56"/>
                    <a:pt x="482" y="56"/>
                  </a:cubicBezTo>
                  <a:cubicBezTo>
                    <a:pt x="509" y="56"/>
                    <a:pt x="509" y="56"/>
                    <a:pt x="509" y="56"/>
                  </a:cubicBezTo>
                  <a:cubicBezTo>
                    <a:pt x="509" y="73"/>
                    <a:pt x="509" y="73"/>
                    <a:pt x="509" y="73"/>
                  </a:cubicBezTo>
                  <a:cubicBezTo>
                    <a:pt x="482" y="73"/>
                    <a:pt x="482" y="73"/>
                    <a:pt x="482" y="73"/>
                  </a:cubicBezTo>
                  <a:cubicBezTo>
                    <a:pt x="482" y="147"/>
                    <a:pt x="482" y="147"/>
                    <a:pt x="482" y="147"/>
                  </a:cubicBezTo>
                  <a:cubicBezTo>
                    <a:pt x="482" y="158"/>
                    <a:pt x="488" y="164"/>
                    <a:pt x="498" y="164"/>
                  </a:cubicBezTo>
                  <a:cubicBezTo>
                    <a:pt x="499" y="164"/>
                    <a:pt x="499" y="164"/>
                    <a:pt x="499" y="164"/>
                  </a:cubicBezTo>
                  <a:cubicBezTo>
                    <a:pt x="499" y="165"/>
                    <a:pt x="499" y="165"/>
                    <a:pt x="499" y="165"/>
                  </a:cubicBezTo>
                  <a:lnTo>
                    <a:pt x="499" y="182"/>
                  </a:lnTo>
                  <a:close/>
                  <a:moveTo>
                    <a:pt x="616" y="182"/>
                  </a:moveTo>
                  <a:cubicBezTo>
                    <a:pt x="612" y="182"/>
                    <a:pt x="612" y="182"/>
                    <a:pt x="612" y="182"/>
                  </a:cubicBezTo>
                  <a:cubicBezTo>
                    <a:pt x="591" y="182"/>
                    <a:pt x="579" y="169"/>
                    <a:pt x="579" y="148"/>
                  </a:cubicBezTo>
                  <a:cubicBezTo>
                    <a:pt x="579" y="2"/>
                    <a:pt x="579" y="2"/>
                    <a:pt x="579" y="2"/>
                  </a:cubicBezTo>
                  <a:cubicBezTo>
                    <a:pt x="600" y="2"/>
                    <a:pt x="600" y="2"/>
                    <a:pt x="600" y="2"/>
                  </a:cubicBezTo>
                  <a:cubicBezTo>
                    <a:pt x="600" y="147"/>
                    <a:pt x="600" y="147"/>
                    <a:pt x="600" y="147"/>
                  </a:cubicBezTo>
                  <a:cubicBezTo>
                    <a:pt x="600" y="159"/>
                    <a:pt x="604" y="164"/>
                    <a:pt x="615" y="164"/>
                  </a:cubicBezTo>
                  <a:cubicBezTo>
                    <a:pt x="616" y="164"/>
                    <a:pt x="616" y="164"/>
                    <a:pt x="616" y="164"/>
                  </a:cubicBezTo>
                  <a:cubicBezTo>
                    <a:pt x="616" y="165"/>
                    <a:pt x="616" y="165"/>
                    <a:pt x="616" y="165"/>
                  </a:cubicBezTo>
                  <a:lnTo>
                    <a:pt x="616" y="182"/>
                  </a:lnTo>
                  <a:close/>
                </a:path>
              </a:pathLst>
            </a:custGeom>
            <a:solidFill>
              <a:srgbClr val="777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noEditPoints="1"/>
            </p:cNvSpPr>
            <p:nvPr userDrawn="1"/>
          </p:nvSpPr>
          <p:spPr bwMode="gray">
            <a:xfrm>
              <a:off x="7474095" y="5549900"/>
              <a:ext cx="76200" cy="41275"/>
            </a:xfrm>
            <a:custGeom>
              <a:avLst/>
              <a:gdLst>
                <a:gd name="T0" fmla="*/ 12 w 48"/>
                <a:gd name="T1" fmla="*/ 4 h 26"/>
                <a:gd name="T2" fmla="*/ 12 w 48"/>
                <a:gd name="T3" fmla="*/ 26 h 26"/>
                <a:gd name="T4" fmla="*/ 7 w 48"/>
                <a:gd name="T5" fmla="*/ 26 h 26"/>
                <a:gd name="T6" fmla="*/ 7 w 48"/>
                <a:gd name="T7" fmla="*/ 4 h 26"/>
                <a:gd name="T8" fmla="*/ 0 w 48"/>
                <a:gd name="T9" fmla="*/ 4 h 26"/>
                <a:gd name="T10" fmla="*/ 0 w 48"/>
                <a:gd name="T11" fmla="*/ 0 h 26"/>
                <a:gd name="T12" fmla="*/ 18 w 48"/>
                <a:gd name="T13" fmla="*/ 0 h 26"/>
                <a:gd name="T14" fmla="*/ 18 w 48"/>
                <a:gd name="T15" fmla="*/ 4 h 26"/>
                <a:gd name="T16" fmla="*/ 12 w 48"/>
                <a:gd name="T17" fmla="*/ 4 h 26"/>
                <a:gd name="T18" fmla="*/ 43 w 48"/>
                <a:gd name="T19" fmla="*/ 26 h 26"/>
                <a:gd name="T20" fmla="*/ 43 w 48"/>
                <a:gd name="T21" fmla="*/ 9 h 26"/>
                <a:gd name="T22" fmla="*/ 37 w 48"/>
                <a:gd name="T23" fmla="*/ 20 h 26"/>
                <a:gd name="T24" fmla="*/ 33 w 48"/>
                <a:gd name="T25" fmla="*/ 20 h 26"/>
                <a:gd name="T26" fmla="*/ 27 w 48"/>
                <a:gd name="T27" fmla="*/ 9 h 26"/>
                <a:gd name="T28" fmla="*/ 27 w 48"/>
                <a:gd name="T29" fmla="*/ 26 h 26"/>
                <a:gd name="T30" fmla="*/ 23 w 48"/>
                <a:gd name="T31" fmla="*/ 26 h 26"/>
                <a:gd name="T32" fmla="*/ 23 w 48"/>
                <a:gd name="T33" fmla="*/ 0 h 26"/>
                <a:gd name="T34" fmla="*/ 27 w 48"/>
                <a:gd name="T35" fmla="*/ 0 h 26"/>
                <a:gd name="T36" fmla="*/ 35 w 48"/>
                <a:gd name="T37" fmla="*/ 15 h 26"/>
                <a:gd name="T38" fmla="*/ 43 w 48"/>
                <a:gd name="T39" fmla="*/ 0 h 26"/>
                <a:gd name="T40" fmla="*/ 48 w 48"/>
                <a:gd name="T41" fmla="*/ 0 h 26"/>
                <a:gd name="T42" fmla="*/ 48 w 48"/>
                <a:gd name="T43" fmla="*/ 26 h 26"/>
                <a:gd name="T44" fmla="*/ 43 w 48"/>
                <a:gd name="T4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26">
                  <a:moveTo>
                    <a:pt x="12" y="4"/>
                  </a:moveTo>
                  <a:lnTo>
                    <a:pt x="12" y="26"/>
                  </a:lnTo>
                  <a:lnTo>
                    <a:pt x="7" y="26"/>
                  </a:lnTo>
                  <a:lnTo>
                    <a:pt x="7" y="4"/>
                  </a:lnTo>
                  <a:lnTo>
                    <a:pt x="0" y="4"/>
                  </a:lnTo>
                  <a:lnTo>
                    <a:pt x="0" y="0"/>
                  </a:lnTo>
                  <a:lnTo>
                    <a:pt x="18" y="0"/>
                  </a:lnTo>
                  <a:lnTo>
                    <a:pt x="18" y="4"/>
                  </a:lnTo>
                  <a:lnTo>
                    <a:pt x="12" y="4"/>
                  </a:lnTo>
                  <a:close/>
                  <a:moveTo>
                    <a:pt x="43" y="26"/>
                  </a:moveTo>
                  <a:lnTo>
                    <a:pt x="43" y="9"/>
                  </a:lnTo>
                  <a:lnTo>
                    <a:pt x="37" y="20"/>
                  </a:lnTo>
                  <a:lnTo>
                    <a:pt x="33" y="20"/>
                  </a:lnTo>
                  <a:lnTo>
                    <a:pt x="27" y="9"/>
                  </a:lnTo>
                  <a:lnTo>
                    <a:pt x="27" y="26"/>
                  </a:lnTo>
                  <a:lnTo>
                    <a:pt x="23" y="26"/>
                  </a:lnTo>
                  <a:lnTo>
                    <a:pt x="23" y="0"/>
                  </a:lnTo>
                  <a:lnTo>
                    <a:pt x="27" y="0"/>
                  </a:lnTo>
                  <a:lnTo>
                    <a:pt x="35" y="15"/>
                  </a:lnTo>
                  <a:lnTo>
                    <a:pt x="43" y="0"/>
                  </a:lnTo>
                  <a:lnTo>
                    <a:pt x="48" y="0"/>
                  </a:lnTo>
                  <a:lnTo>
                    <a:pt x="48" y="26"/>
                  </a:lnTo>
                  <a:lnTo>
                    <a:pt x="43" y="26"/>
                  </a:lnTo>
                  <a:close/>
                </a:path>
              </a:pathLst>
            </a:custGeom>
            <a:solidFill>
              <a:srgbClr val="41404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7"/>
            <p:cNvSpPr>
              <a:spLocks noEditPoints="1"/>
            </p:cNvSpPr>
            <p:nvPr userDrawn="1"/>
          </p:nvSpPr>
          <p:spPr bwMode="gray">
            <a:xfrm>
              <a:off x="4813445" y="5438775"/>
              <a:ext cx="549275" cy="493712"/>
            </a:xfrm>
            <a:custGeom>
              <a:avLst/>
              <a:gdLst>
                <a:gd name="T0" fmla="*/ 351 w 351"/>
                <a:gd name="T1" fmla="*/ 69 h 314"/>
                <a:gd name="T2" fmla="*/ 319 w 351"/>
                <a:gd name="T3" fmla="*/ 87 h 314"/>
                <a:gd name="T4" fmla="*/ 264 w 351"/>
                <a:gd name="T5" fmla="*/ 32 h 314"/>
                <a:gd name="T6" fmla="*/ 283 w 351"/>
                <a:gd name="T7" fmla="*/ 0 h 314"/>
                <a:gd name="T8" fmla="*/ 351 w 351"/>
                <a:gd name="T9" fmla="*/ 69 h 314"/>
                <a:gd name="T10" fmla="*/ 37 w 351"/>
                <a:gd name="T11" fmla="*/ 163 h 314"/>
                <a:gd name="T12" fmla="*/ 0 w 351"/>
                <a:gd name="T13" fmla="*/ 163 h 314"/>
                <a:gd name="T14" fmla="*/ 25 w 351"/>
                <a:gd name="T15" fmla="*/ 257 h 314"/>
                <a:gd name="T16" fmla="*/ 57 w 351"/>
                <a:gd name="T17" fmla="*/ 239 h 314"/>
                <a:gd name="T18" fmla="*/ 37 w 351"/>
                <a:gd name="T19" fmla="*/ 163 h 314"/>
                <a:gd name="T20" fmla="*/ 130 w 351"/>
                <a:gd name="T21" fmla="*/ 63 h 314"/>
                <a:gd name="T22" fmla="*/ 112 w 351"/>
                <a:gd name="T23" fmla="*/ 31 h 314"/>
                <a:gd name="T24" fmla="*/ 37 w 351"/>
                <a:gd name="T25" fmla="*/ 163 h 314"/>
                <a:gd name="T26" fmla="*/ 72 w 351"/>
                <a:gd name="T27" fmla="*/ 163 h 314"/>
                <a:gd name="T28" fmla="*/ 130 w 351"/>
                <a:gd name="T29" fmla="*/ 63 h 314"/>
                <a:gd name="T30" fmla="*/ 88 w 351"/>
                <a:gd name="T31" fmla="*/ 221 h 314"/>
                <a:gd name="T32" fmla="*/ 57 w 351"/>
                <a:gd name="T33" fmla="*/ 239 h 314"/>
                <a:gd name="T34" fmla="*/ 188 w 351"/>
                <a:gd name="T35" fmla="*/ 314 h 314"/>
                <a:gd name="T36" fmla="*/ 188 w 351"/>
                <a:gd name="T37" fmla="*/ 278 h 314"/>
                <a:gd name="T38" fmla="*/ 88 w 351"/>
                <a:gd name="T39" fmla="*/ 221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1" h="314">
                  <a:moveTo>
                    <a:pt x="351" y="69"/>
                  </a:moveTo>
                  <a:cubicBezTo>
                    <a:pt x="319" y="87"/>
                    <a:pt x="319" y="87"/>
                    <a:pt x="319" y="87"/>
                  </a:cubicBezTo>
                  <a:cubicBezTo>
                    <a:pt x="306" y="64"/>
                    <a:pt x="287" y="45"/>
                    <a:pt x="264" y="32"/>
                  </a:cubicBezTo>
                  <a:cubicBezTo>
                    <a:pt x="283" y="0"/>
                    <a:pt x="283" y="0"/>
                    <a:pt x="283" y="0"/>
                  </a:cubicBezTo>
                  <a:cubicBezTo>
                    <a:pt x="311" y="16"/>
                    <a:pt x="335" y="40"/>
                    <a:pt x="351" y="69"/>
                  </a:cubicBezTo>
                  <a:close/>
                  <a:moveTo>
                    <a:pt x="37" y="163"/>
                  </a:moveTo>
                  <a:cubicBezTo>
                    <a:pt x="0" y="163"/>
                    <a:pt x="0" y="163"/>
                    <a:pt x="0" y="163"/>
                  </a:cubicBezTo>
                  <a:cubicBezTo>
                    <a:pt x="0" y="197"/>
                    <a:pt x="9" y="230"/>
                    <a:pt x="25" y="257"/>
                  </a:cubicBezTo>
                  <a:cubicBezTo>
                    <a:pt x="57" y="239"/>
                    <a:pt x="57" y="239"/>
                    <a:pt x="57" y="239"/>
                  </a:cubicBezTo>
                  <a:cubicBezTo>
                    <a:pt x="44" y="216"/>
                    <a:pt x="37" y="190"/>
                    <a:pt x="37" y="163"/>
                  </a:cubicBezTo>
                  <a:close/>
                  <a:moveTo>
                    <a:pt x="130" y="63"/>
                  </a:moveTo>
                  <a:cubicBezTo>
                    <a:pt x="112" y="31"/>
                    <a:pt x="112" y="31"/>
                    <a:pt x="112" y="31"/>
                  </a:cubicBezTo>
                  <a:cubicBezTo>
                    <a:pt x="67" y="58"/>
                    <a:pt x="37" y="107"/>
                    <a:pt x="37" y="163"/>
                  </a:cubicBezTo>
                  <a:cubicBezTo>
                    <a:pt x="72" y="163"/>
                    <a:pt x="72" y="163"/>
                    <a:pt x="72" y="163"/>
                  </a:cubicBezTo>
                  <a:cubicBezTo>
                    <a:pt x="72" y="120"/>
                    <a:pt x="96" y="83"/>
                    <a:pt x="130" y="63"/>
                  </a:cubicBezTo>
                  <a:close/>
                  <a:moveTo>
                    <a:pt x="88" y="221"/>
                  </a:moveTo>
                  <a:cubicBezTo>
                    <a:pt x="57" y="239"/>
                    <a:pt x="57" y="239"/>
                    <a:pt x="57" y="239"/>
                  </a:cubicBezTo>
                  <a:cubicBezTo>
                    <a:pt x="83" y="284"/>
                    <a:pt x="132" y="314"/>
                    <a:pt x="188" y="314"/>
                  </a:cubicBezTo>
                  <a:cubicBezTo>
                    <a:pt x="188" y="278"/>
                    <a:pt x="188" y="278"/>
                    <a:pt x="188" y="278"/>
                  </a:cubicBezTo>
                  <a:cubicBezTo>
                    <a:pt x="145" y="278"/>
                    <a:pt x="108" y="255"/>
                    <a:pt x="88" y="221"/>
                  </a:cubicBezTo>
                  <a:close/>
                </a:path>
              </a:pathLst>
            </a:custGeom>
            <a:solidFill>
              <a:srgbClr val="ACD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8"/>
            <p:cNvSpPr>
              <a:spLocks noEditPoints="1"/>
            </p:cNvSpPr>
            <p:nvPr userDrawn="1"/>
          </p:nvSpPr>
          <p:spPr bwMode="gray">
            <a:xfrm>
              <a:off x="4813445" y="5397500"/>
              <a:ext cx="442913" cy="593725"/>
            </a:xfrm>
            <a:custGeom>
              <a:avLst/>
              <a:gdLst>
                <a:gd name="T0" fmla="*/ 25 w 283"/>
                <a:gd name="T1" fmla="*/ 283 h 377"/>
                <a:gd name="T2" fmla="*/ 57 w 283"/>
                <a:gd name="T3" fmla="*/ 265 h 377"/>
                <a:gd name="T4" fmla="*/ 188 w 283"/>
                <a:gd name="T5" fmla="*/ 340 h 377"/>
                <a:gd name="T6" fmla="*/ 264 w 283"/>
                <a:gd name="T7" fmla="*/ 320 h 377"/>
                <a:gd name="T8" fmla="*/ 282 w 283"/>
                <a:gd name="T9" fmla="*/ 352 h 377"/>
                <a:gd name="T10" fmla="*/ 188 w 283"/>
                <a:gd name="T11" fmla="*/ 377 h 377"/>
                <a:gd name="T12" fmla="*/ 25 w 283"/>
                <a:gd name="T13" fmla="*/ 283 h 377"/>
                <a:gd name="T14" fmla="*/ 188 w 283"/>
                <a:gd name="T15" fmla="*/ 37 h 377"/>
                <a:gd name="T16" fmla="*/ 264 w 283"/>
                <a:gd name="T17" fmla="*/ 58 h 377"/>
                <a:gd name="T18" fmla="*/ 283 w 283"/>
                <a:gd name="T19" fmla="*/ 26 h 377"/>
                <a:gd name="T20" fmla="*/ 188 w 283"/>
                <a:gd name="T21" fmla="*/ 0 h 377"/>
                <a:gd name="T22" fmla="*/ 0 w 283"/>
                <a:gd name="T23" fmla="*/ 189 h 377"/>
                <a:gd name="T24" fmla="*/ 37 w 283"/>
                <a:gd name="T25" fmla="*/ 189 h 377"/>
                <a:gd name="T26" fmla="*/ 188 w 283"/>
                <a:gd name="T27" fmla="*/ 3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3" h="377">
                  <a:moveTo>
                    <a:pt x="25" y="283"/>
                  </a:moveTo>
                  <a:cubicBezTo>
                    <a:pt x="57" y="265"/>
                    <a:pt x="57" y="265"/>
                    <a:pt x="57" y="265"/>
                  </a:cubicBezTo>
                  <a:cubicBezTo>
                    <a:pt x="83" y="310"/>
                    <a:pt x="132" y="340"/>
                    <a:pt x="188" y="340"/>
                  </a:cubicBezTo>
                  <a:cubicBezTo>
                    <a:pt x="216" y="340"/>
                    <a:pt x="241" y="332"/>
                    <a:pt x="264" y="320"/>
                  </a:cubicBezTo>
                  <a:cubicBezTo>
                    <a:pt x="282" y="352"/>
                    <a:pt x="282" y="352"/>
                    <a:pt x="282" y="352"/>
                  </a:cubicBezTo>
                  <a:cubicBezTo>
                    <a:pt x="255" y="368"/>
                    <a:pt x="222" y="377"/>
                    <a:pt x="188" y="377"/>
                  </a:cubicBezTo>
                  <a:cubicBezTo>
                    <a:pt x="118" y="377"/>
                    <a:pt x="58" y="339"/>
                    <a:pt x="25" y="283"/>
                  </a:cubicBezTo>
                  <a:close/>
                  <a:moveTo>
                    <a:pt x="188" y="37"/>
                  </a:moveTo>
                  <a:cubicBezTo>
                    <a:pt x="216" y="37"/>
                    <a:pt x="242" y="45"/>
                    <a:pt x="264" y="58"/>
                  </a:cubicBezTo>
                  <a:cubicBezTo>
                    <a:pt x="283" y="26"/>
                    <a:pt x="283" y="26"/>
                    <a:pt x="283" y="26"/>
                  </a:cubicBezTo>
                  <a:cubicBezTo>
                    <a:pt x="255" y="10"/>
                    <a:pt x="222" y="0"/>
                    <a:pt x="188" y="0"/>
                  </a:cubicBezTo>
                  <a:cubicBezTo>
                    <a:pt x="84" y="0"/>
                    <a:pt x="0" y="85"/>
                    <a:pt x="0" y="189"/>
                  </a:cubicBezTo>
                  <a:cubicBezTo>
                    <a:pt x="37" y="189"/>
                    <a:pt x="37" y="189"/>
                    <a:pt x="37" y="189"/>
                  </a:cubicBezTo>
                  <a:cubicBezTo>
                    <a:pt x="37" y="105"/>
                    <a:pt x="104" y="37"/>
                    <a:pt x="188" y="37"/>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9"/>
            <p:cNvSpPr>
              <a:spLocks noEditPoints="1"/>
            </p:cNvSpPr>
            <p:nvPr userDrawn="1"/>
          </p:nvSpPr>
          <p:spPr bwMode="gray">
            <a:xfrm>
              <a:off x="4926157" y="5511800"/>
              <a:ext cx="476250" cy="365125"/>
            </a:xfrm>
            <a:custGeom>
              <a:avLst/>
              <a:gdLst>
                <a:gd name="T0" fmla="*/ 247 w 304"/>
                <a:gd name="T1" fmla="*/ 40 h 231"/>
                <a:gd name="T2" fmla="*/ 279 w 304"/>
                <a:gd name="T3" fmla="*/ 22 h 231"/>
                <a:gd name="T4" fmla="*/ 304 w 304"/>
                <a:gd name="T5" fmla="*/ 116 h 231"/>
                <a:gd name="T6" fmla="*/ 279 w 304"/>
                <a:gd name="T7" fmla="*/ 210 h 231"/>
                <a:gd name="T8" fmla="*/ 247 w 304"/>
                <a:gd name="T9" fmla="*/ 191 h 231"/>
                <a:gd name="T10" fmla="*/ 267 w 304"/>
                <a:gd name="T11" fmla="*/ 116 h 231"/>
                <a:gd name="T12" fmla="*/ 247 w 304"/>
                <a:gd name="T13" fmla="*/ 40 h 231"/>
                <a:gd name="T14" fmla="*/ 223 w 304"/>
                <a:gd name="T15" fmla="*/ 222 h 231"/>
                <a:gd name="T16" fmla="*/ 198 w 304"/>
                <a:gd name="T17" fmla="*/ 197 h 231"/>
                <a:gd name="T18" fmla="*/ 116 w 304"/>
                <a:gd name="T19" fmla="*/ 231 h 231"/>
                <a:gd name="T20" fmla="*/ 0 w 304"/>
                <a:gd name="T21" fmla="*/ 116 h 231"/>
                <a:gd name="T22" fmla="*/ 116 w 304"/>
                <a:gd name="T23" fmla="*/ 0 h 231"/>
                <a:gd name="T24" fmla="*/ 231 w 304"/>
                <a:gd name="T25" fmla="*/ 116 h 231"/>
                <a:gd name="T26" fmla="*/ 216 w 304"/>
                <a:gd name="T27" fmla="*/ 173 h 231"/>
                <a:gd name="T28" fmla="*/ 247 w 304"/>
                <a:gd name="T29" fmla="*/ 191 h 231"/>
                <a:gd name="T30" fmla="*/ 223 w 304"/>
                <a:gd name="T31" fmla="*/ 222 h 231"/>
                <a:gd name="T32" fmla="*/ 195 w 304"/>
                <a:gd name="T33" fmla="*/ 116 h 231"/>
                <a:gd name="T34" fmla="*/ 116 w 304"/>
                <a:gd name="T35" fmla="*/ 37 h 231"/>
                <a:gd name="T36" fmla="*/ 37 w 304"/>
                <a:gd name="T37" fmla="*/ 116 h 231"/>
                <a:gd name="T38" fmla="*/ 116 w 304"/>
                <a:gd name="T39" fmla="*/ 194 h 231"/>
                <a:gd name="T40" fmla="*/ 195 w 304"/>
                <a:gd name="T41" fmla="*/ 11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4" h="231">
                  <a:moveTo>
                    <a:pt x="247" y="40"/>
                  </a:moveTo>
                  <a:cubicBezTo>
                    <a:pt x="279" y="22"/>
                    <a:pt x="279" y="22"/>
                    <a:pt x="279" y="22"/>
                  </a:cubicBezTo>
                  <a:cubicBezTo>
                    <a:pt x="295" y="49"/>
                    <a:pt x="304" y="81"/>
                    <a:pt x="304" y="116"/>
                  </a:cubicBezTo>
                  <a:cubicBezTo>
                    <a:pt x="304" y="150"/>
                    <a:pt x="295" y="182"/>
                    <a:pt x="279" y="210"/>
                  </a:cubicBezTo>
                  <a:cubicBezTo>
                    <a:pt x="247" y="191"/>
                    <a:pt x="247" y="191"/>
                    <a:pt x="247" y="191"/>
                  </a:cubicBezTo>
                  <a:cubicBezTo>
                    <a:pt x="260" y="169"/>
                    <a:pt x="267" y="143"/>
                    <a:pt x="267" y="116"/>
                  </a:cubicBezTo>
                  <a:cubicBezTo>
                    <a:pt x="267" y="88"/>
                    <a:pt x="260" y="62"/>
                    <a:pt x="247" y="40"/>
                  </a:cubicBezTo>
                  <a:close/>
                  <a:moveTo>
                    <a:pt x="223" y="222"/>
                  </a:moveTo>
                  <a:cubicBezTo>
                    <a:pt x="198" y="197"/>
                    <a:pt x="198" y="197"/>
                    <a:pt x="198" y="197"/>
                  </a:cubicBezTo>
                  <a:cubicBezTo>
                    <a:pt x="177" y="218"/>
                    <a:pt x="148" y="231"/>
                    <a:pt x="116" y="231"/>
                  </a:cubicBezTo>
                  <a:cubicBezTo>
                    <a:pt x="52" y="231"/>
                    <a:pt x="0" y="179"/>
                    <a:pt x="0" y="116"/>
                  </a:cubicBezTo>
                  <a:cubicBezTo>
                    <a:pt x="0" y="52"/>
                    <a:pt x="52" y="0"/>
                    <a:pt x="116" y="0"/>
                  </a:cubicBezTo>
                  <a:cubicBezTo>
                    <a:pt x="180" y="0"/>
                    <a:pt x="231" y="52"/>
                    <a:pt x="231" y="116"/>
                  </a:cubicBezTo>
                  <a:cubicBezTo>
                    <a:pt x="231" y="137"/>
                    <a:pt x="226" y="156"/>
                    <a:pt x="216" y="173"/>
                  </a:cubicBezTo>
                  <a:cubicBezTo>
                    <a:pt x="247" y="191"/>
                    <a:pt x="247" y="191"/>
                    <a:pt x="247" y="191"/>
                  </a:cubicBezTo>
                  <a:cubicBezTo>
                    <a:pt x="240" y="203"/>
                    <a:pt x="232" y="213"/>
                    <a:pt x="223" y="222"/>
                  </a:cubicBezTo>
                  <a:close/>
                  <a:moveTo>
                    <a:pt x="195" y="116"/>
                  </a:moveTo>
                  <a:cubicBezTo>
                    <a:pt x="195" y="72"/>
                    <a:pt x="159" y="37"/>
                    <a:pt x="116" y="37"/>
                  </a:cubicBezTo>
                  <a:cubicBezTo>
                    <a:pt x="72" y="37"/>
                    <a:pt x="37" y="72"/>
                    <a:pt x="37" y="116"/>
                  </a:cubicBezTo>
                  <a:cubicBezTo>
                    <a:pt x="37" y="159"/>
                    <a:pt x="72" y="194"/>
                    <a:pt x="116" y="194"/>
                  </a:cubicBezTo>
                  <a:cubicBezTo>
                    <a:pt x="159" y="194"/>
                    <a:pt x="195" y="159"/>
                    <a:pt x="195" y="116"/>
                  </a:cubicBezTo>
                  <a:close/>
                </a:path>
              </a:pathLst>
            </a:custGeom>
            <a:solidFill>
              <a:srgbClr val="743C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5826486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Slide Image Placeholder 14"/>
          <p:cNvSpPr>
            <a:spLocks noGrp="1" noRot="1" noChangeAspect="1"/>
          </p:cNvSpPr>
          <p:nvPr>
            <p:ph type="sldImg" idx="2"/>
          </p:nvPr>
        </p:nvSpPr>
        <p:spPr>
          <a:xfrm>
            <a:off x="3721100" y="6699250"/>
            <a:ext cx="2760663" cy="2071688"/>
          </a:xfrm>
          <a:prstGeom prst="rect">
            <a:avLst/>
          </a:prstGeom>
          <a:noFill/>
          <a:ln w="12700">
            <a:solidFill>
              <a:prstClr val="black"/>
            </a:solidFill>
          </a:ln>
        </p:spPr>
        <p:txBody>
          <a:bodyPr vert="horz" lIns="93317" tIns="46659" rIns="93317" bIns="46659" rtlCol="0" anchor="ctr"/>
          <a:lstStyle/>
          <a:p>
            <a:endParaRPr lang="en-US" dirty="0"/>
          </a:p>
        </p:txBody>
      </p:sp>
      <p:sp>
        <p:nvSpPr>
          <p:cNvPr id="11" name="Notes Placeholder 10"/>
          <p:cNvSpPr>
            <a:spLocks noGrp="1"/>
          </p:cNvSpPr>
          <p:nvPr>
            <p:ph type="body" sz="quarter" idx="3"/>
          </p:nvPr>
        </p:nvSpPr>
        <p:spPr>
          <a:xfrm>
            <a:off x="387350" y="1125426"/>
            <a:ext cx="6051551" cy="5471894"/>
          </a:xfrm>
          <a:prstGeom prst="rect">
            <a:avLst/>
          </a:prstGeom>
        </p:spPr>
        <p:txBody>
          <a:bodyPr vert="horz" lIns="27995" tIns="46659" rIns="93317" bIns="4665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2" name="Slide Number Placeholder 11"/>
          <p:cNvSpPr>
            <a:spLocks noGrp="1"/>
          </p:cNvSpPr>
          <p:nvPr>
            <p:ph type="sldNum" sz="quarter" idx="5"/>
          </p:nvPr>
        </p:nvSpPr>
        <p:spPr>
          <a:xfrm>
            <a:off x="3836998" y="8846554"/>
            <a:ext cx="2668587" cy="312079"/>
          </a:xfrm>
          <a:prstGeom prst="rect">
            <a:avLst/>
          </a:prstGeom>
        </p:spPr>
        <p:txBody>
          <a:bodyPr vert="horz" lIns="93317" tIns="46659" rIns="18663" bIns="46659" rtlCol="0" anchor="ctr"/>
          <a:lstStyle>
            <a:lvl1pPr algn="r">
              <a:defRPr sz="1100">
                <a:solidFill>
                  <a:schemeClr val="tx2"/>
                </a:solidFill>
              </a:defRPr>
            </a:lvl1pPr>
          </a:lstStyle>
          <a:p>
            <a:fld id="{DADD4AB0-DA56-AC40-9592-4E955E6D4581}" type="slidenum">
              <a:rPr lang="en-US" smtClean="0"/>
              <a:pPr/>
              <a:t>‹#›</a:t>
            </a:fld>
            <a:endParaRPr lang="en-US" dirty="0"/>
          </a:p>
        </p:txBody>
      </p:sp>
      <p:sp>
        <p:nvSpPr>
          <p:cNvPr id="13" name="Header Placeholder 12"/>
          <p:cNvSpPr>
            <a:spLocks noGrp="1"/>
          </p:cNvSpPr>
          <p:nvPr>
            <p:ph type="hdr" sz="quarter"/>
          </p:nvPr>
        </p:nvSpPr>
        <p:spPr>
          <a:xfrm>
            <a:off x="390525" y="329867"/>
            <a:ext cx="3695700" cy="465693"/>
          </a:xfrm>
          <a:prstGeom prst="rect">
            <a:avLst/>
          </a:prstGeom>
        </p:spPr>
        <p:txBody>
          <a:bodyPr vert="horz" lIns="93317" tIns="46659" rIns="93317" bIns="46659" rtlCol="0" anchor="t" anchorCtr="0"/>
          <a:lstStyle>
            <a:lvl1pPr algn="l">
              <a:defRPr sz="1300" b="0">
                <a:solidFill>
                  <a:schemeClr val="tx2"/>
                </a:solidFill>
                <a:latin typeface="Arial" pitchFamily="34" charset="0"/>
                <a:cs typeface="Arial" pitchFamily="34" charset="0"/>
              </a:defRPr>
            </a:lvl1pPr>
          </a:lstStyle>
          <a:p>
            <a:endParaRPr lang="en-US" dirty="0"/>
          </a:p>
        </p:txBody>
      </p:sp>
      <p:sp>
        <p:nvSpPr>
          <p:cNvPr id="14" name="Date Placeholder 13"/>
          <p:cNvSpPr>
            <a:spLocks noGrp="1"/>
          </p:cNvSpPr>
          <p:nvPr>
            <p:ph type="dt" idx="1"/>
          </p:nvPr>
        </p:nvSpPr>
        <p:spPr>
          <a:xfrm>
            <a:off x="390525" y="795560"/>
            <a:ext cx="3695700" cy="310462"/>
          </a:xfrm>
          <a:prstGeom prst="rect">
            <a:avLst/>
          </a:prstGeom>
        </p:spPr>
        <p:txBody>
          <a:bodyPr vert="horz" lIns="93317" tIns="46659" rIns="93317" bIns="46659" rtlCol="0" anchor="ctr"/>
          <a:lstStyle>
            <a:lvl1pPr algn="l">
              <a:defRPr sz="1100">
                <a:latin typeface="+mj-lt"/>
                <a:cs typeface="Georgia"/>
              </a:defRPr>
            </a:lvl1pPr>
          </a:lstStyle>
          <a:p>
            <a:fld id="{553268AC-DE86-4BE3-8791-5E0D632B30DE}" type="datetime1">
              <a:rPr lang="en-US" smtClean="0"/>
              <a:t>6/30/2020</a:t>
            </a:fld>
            <a:endParaRPr lang="en-US" dirty="0"/>
          </a:p>
        </p:txBody>
      </p:sp>
      <p:grpSp>
        <p:nvGrpSpPr>
          <p:cNvPr id="8" name="Group 7"/>
          <p:cNvGrpSpPr/>
          <p:nvPr/>
        </p:nvGrpSpPr>
        <p:grpSpPr bwMode="gray">
          <a:xfrm>
            <a:off x="5073225" y="413950"/>
            <a:ext cx="1416523" cy="313006"/>
            <a:chOff x="4813445" y="5397500"/>
            <a:chExt cx="2736850" cy="593725"/>
          </a:xfrm>
        </p:grpSpPr>
        <p:sp>
          <p:nvSpPr>
            <p:cNvPr id="9" name="Freeform 8"/>
            <p:cNvSpPr>
              <a:spLocks noEditPoints="1"/>
            </p:cNvSpPr>
            <p:nvPr userDrawn="1"/>
          </p:nvSpPr>
          <p:spPr bwMode="gray">
            <a:xfrm>
              <a:off x="5526232" y="5549900"/>
              <a:ext cx="1927225" cy="301625"/>
            </a:xfrm>
            <a:custGeom>
              <a:avLst/>
              <a:gdLst>
                <a:gd name="T0" fmla="*/ 64 w 1231"/>
                <a:gd name="T1" fmla="*/ 183 h 191"/>
                <a:gd name="T2" fmla="*/ 18 w 1231"/>
                <a:gd name="T3" fmla="*/ 18 h 191"/>
                <a:gd name="T4" fmla="*/ 127 w 1231"/>
                <a:gd name="T5" fmla="*/ 92 h 191"/>
                <a:gd name="T6" fmla="*/ 121 w 1231"/>
                <a:gd name="T7" fmla="*/ 191 h 191"/>
                <a:gd name="T8" fmla="*/ 22 w 1231"/>
                <a:gd name="T9" fmla="*/ 92 h 191"/>
                <a:gd name="T10" fmla="*/ 87 w 1231"/>
                <a:gd name="T11" fmla="*/ 156 h 191"/>
                <a:gd name="T12" fmla="*/ 99 w 1231"/>
                <a:gd name="T13" fmla="*/ 142 h 191"/>
                <a:gd name="T14" fmla="*/ 64 w 1231"/>
                <a:gd name="T15" fmla="*/ 20 h 191"/>
                <a:gd name="T16" fmla="*/ 152 w 1231"/>
                <a:gd name="T17" fmla="*/ 136 h 191"/>
                <a:gd name="T18" fmla="*/ 172 w 1231"/>
                <a:gd name="T19" fmla="*/ 133 h 191"/>
                <a:gd name="T20" fmla="*/ 230 w 1231"/>
                <a:gd name="T21" fmla="*/ 56 h 191"/>
                <a:gd name="T22" fmla="*/ 231 w 1231"/>
                <a:gd name="T23" fmla="*/ 182 h 191"/>
                <a:gd name="T24" fmla="*/ 301 w 1231"/>
                <a:gd name="T25" fmla="*/ 182 h 191"/>
                <a:gd name="T26" fmla="*/ 281 w 1231"/>
                <a:gd name="T27" fmla="*/ 56 h 191"/>
                <a:gd name="T28" fmla="*/ 301 w 1231"/>
                <a:gd name="T29" fmla="*/ 182 h 191"/>
                <a:gd name="T30" fmla="*/ 280 w 1231"/>
                <a:gd name="T31" fmla="*/ 1 h 191"/>
                <a:gd name="T32" fmla="*/ 430 w 1231"/>
                <a:gd name="T33" fmla="*/ 182 h 191"/>
                <a:gd name="T34" fmla="*/ 381 w 1231"/>
                <a:gd name="T35" fmla="*/ 73 h 191"/>
                <a:gd name="T36" fmla="*/ 331 w 1231"/>
                <a:gd name="T37" fmla="*/ 182 h 191"/>
                <a:gd name="T38" fmla="*/ 352 w 1231"/>
                <a:gd name="T39" fmla="*/ 68 h 191"/>
                <a:gd name="T40" fmla="*/ 430 w 1231"/>
                <a:gd name="T41" fmla="*/ 102 h 191"/>
                <a:gd name="T42" fmla="*/ 529 w 1231"/>
                <a:gd name="T43" fmla="*/ 182 h 191"/>
                <a:gd name="T44" fmla="*/ 550 w 1231"/>
                <a:gd name="T45" fmla="*/ 56 h 191"/>
                <a:gd name="T46" fmla="*/ 551 w 1231"/>
                <a:gd name="T47" fmla="*/ 24 h 191"/>
                <a:gd name="T48" fmla="*/ 551 w 1231"/>
                <a:gd name="T49" fmla="*/ 1 h 191"/>
                <a:gd name="T50" fmla="*/ 631 w 1231"/>
                <a:gd name="T51" fmla="*/ 119 h 191"/>
                <a:gd name="T52" fmla="*/ 735 w 1231"/>
                <a:gd name="T53" fmla="*/ 125 h 191"/>
                <a:gd name="T54" fmla="*/ 718 w 1231"/>
                <a:gd name="T55" fmla="*/ 151 h 191"/>
                <a:gd name="T56" fmla="*/ 732 w 1231"/>
                <a:gd name="T57" fmla="*/ 164 h 191"/>
                <a:gd name="T58" fmla="*/ 714 w 1231"/>
                <a:gd name="T59" fmla="*/ 109 h 191"/>
                <a:gd name="T60" fmla="*/ 655 w 1231"/>
                <a:gd name="T61" fmla="*/ 90 h 191"/>
                <a:gd name="T62" fmla="*/ 746 w 1231"/>
                <a:gd name="T63" fmla="*/ 165 h 191"/>
                <a:gd name="T64" fmla="*/ 760 w 1231"/>
                <a:gd name="T65" fmla="*/ 151 h 191"/>
                <a:gd name="T66" fmla="*/ 809 w 1231"/>
                <a:gd name="T67" fmla="*/ 128 h 191"/>
                <a:gd name="T68" fmla="*/ 798 w 1231"/>
                <a:gd name="T69" fmla="*/ 55 h 191"/>
                <a:gd name="T70" fmla="*/ 830 w 1231"/>
                <a:gd name="T71" fmla="*/ 83 h 191"/>
                <a:gd name="T72" fmla="*/ 771 w 1231"/>
                <a:gd name="T73" fmla="*/ 92 h 191"/>
                <a:gd name="T74" fmla="*/ 849 w 1231"/>
                <a:gd name="T75" fmla="*/ 144 h 191"/>
                <a:gd name="T76" fmla="*/ 872 w 1231"/>
                <a:gd name="T77" fmla="*/ 182 h 191"/>
                <a:gd name="T78" fmla="*/ 894 w 1231"/>
                <a:gd name="T79" fmla="*/ 2 h 191"/>
                <a:gd name="T80" fmla="*/ 1085 w 1231"/>
                <a:gd name="T81" fmla="*/ 182 h 191"/>
                <a:gd name="T82" fmla="*/ 1017 w 1231"/>
                <a:gd name="T83" fmla="*/ 154 h 191"/>
                <a:gd name="T84" fmla="*/ 952 w 1231"/>
                <a:gd name="T85" fmla="*/ 182 h 191"/>
                <a:gd name="T86" fmla="*/ 951 w 1231"/>
                <a:gd name="T87" fmla="*/ 2 h 191"/>
                <a:gd name="T88" fmla="*/ 1064 w 1231"/>
                <a:gd name="T89" fmla="*/ 2 h 191"/>
                <a:gd name="T90" fmla="*/ 1168 w 1231"/>
                <a:gd name="T91" fmla="*/ 183 h 191"/>
                <a:gd name="T92" fmla="*/ 1120 w 1231"/>
                <a:gd name="T93" fmla="*/ 144 h 191"/>
                <a:gd name="T94" fmla="*/ 1209 w 1231"/>
                <a:gd name="T95" fmla="*/ 132 h 191"/>
                <a:gd name="T96" fmla="*/ 1158 w 1231"/>
                <a:gd name="T97" fmla="*/ 99 h 191"/>
                <a:gd name="T98" fmla="*/ 1169 w 1231"/>
                <a:gd name="T99" fmla="*/ 0 h 191"/>
                <a:gd name="T100" fmla="*/ 1209 w 1231"/>
                <a:gd name="T101" fmla="*/ 35 h 191"/>
                <a:gd name="T102" fmla="*/ 1132 w 1231"/>
                <a:gd name="T103" fmla="*/ 51 h 191"/>
                <a:gd name="T104" fmla="*/ 1182 w 1231"/>
                <a:gd name="T105" fmla="*/ 83 h 191"/>
                <a:gd name="T106" fmla="*/ 1168 w 1231"/>
                <a:gd name="T107" fmla="*/ 183 h 191"/>
                <a:gd name="T108" fmla="*/ 462 w 1231"/>
                <a:gd name="T109" fmla="*/ 147 h 191"/>
                <a:gd name="T110" fmla="*/ 446 w 1231"/>
                <a:gd name="T111" fmla="*/ 56 h 191"/>
                <a:gd name="T112" fmla="*/ 482 w 1231"/>
                <a:gd name="T113" fmla="*/ 19 h 191"/>
                <a:gd name="T114" fmla="*/ 509 w 1231"/>
                <a:gd name="T115" fmla="*/ 73 h 191"/>
                <a:gd name="T116" fmla="*/ 498 w 1231"/>
                <a:gd name="T117" fmla="*/ 164 h 191"/>
                <a:gd name="T118" fmla="*/ 499 w 1231"/>
                <a:gd name="T119" fmla="*/ 182 h 191"/>
                <a:gd name="T120" fmla="*/ 579 w 1231"/>
                <a:gd name="T121" fmla="*/ 148 h 191"/>
                <a:gd name="T122" fmla="*/ 600 w 1231"/>
                <a:gd name="T123" fmla="*/ 147 h 191"/>
                <a:gd name="T124" fmla="*/ 616 w 1231"/>
                <a:gd name="T125" fmla="*/ 16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1" h="191">
                  <a:moveTo>
                    <a:pt x="121" y="191"/>
                  </a:moveTo>
                  <a:cubicBezTo>
                    <a:pt x="102" y="171"/>
                    <a:pt x="102" y="171"/>
                    <a:pt x="102" y="171"/>
                  </a:cubicBezTo>
                  <a:cubicBezTo>
                    <a:pt x="91" y="179"/>
                    <a:pt x="78" y="183"/>
                    <a:pt x="64" y="183"/>
                  </a:cubicBezTo>
                  <a:cubicBezTo>
                    <a:pt x="46" y="183"/>
                    <a:pt x="30" y="177"/>
                    <a:pt x="18" y="165"/>
                  </a:cubicBezTo>
                  <a:cubicBezTo>
                    <a:pt x="1" y="148"/>
                    <a:pt x="0" y="131"/>
                    <a:pt x="0" y="92"/>
                  </a:cubicBezTo>
                  <a:cubicBezTo>
                    <a:pt x="0" y="52"/>
                    <a:pt x="1" y="35"/>
                    <a:pt x="18" y="18"/>
                  </a:cubicBezTo>
                  <a:cubicBezTo>
                    <a:pt x="30" y="6"/>
                    <a:pt x="46" y="0"/>
                    <a:pt x="64" y="0"/>
                  </a:cubicBezTo>
                  <a:cubicBezTo>
                    <a:pt x="82" y="0"/>
                    <a:pt x="97" y="6"/>
                    <a:pt x="109" y="18"/>
                  </a:cubicBezTo>
                  <a:cubicBezTo>
                    <a:pt x="125" y="35"/>
                    <a:pt x="127" y="50"/>
                    <a:pt x="127" y="92"/>
                  </a:cubicBezTo>
                  <a:cubicBezTo>
                    <a:pt x="127" y="125"/>
                    <a:pt x="126" y="143"/>
                    <a:pt x="115" y="158"/>
                  </a:cubicBezTo>
                  <a:cubicBezTo>
                    <a:pt x="135" y="178"/>
                    <a:pt x="135" y="178"/>
                    <a:pt x="135" y="178"/>
                  </a:cubicBezTo>
                  <a:lnTo>
                    <a:pt x="121" y="191"/>
                  </a:lnTo>
                  <a:close/>
                  <a:moveTo>
                    <a:pt x="64" y="20"/>
                  </a:moveTo>
                  <a:cubicBezTo>
                    <a:pt x="52" y="20"/>
                    <a:pt x="41" y="24"/>
                    <a:pt x="34" y="32"/>
                  </a:cubicBezTo>
                  <a:cubicBezTo>
                    <a:pt x="23" y="42"/>
                    <a:pt x="22" y="54"/>
                    <a:pt x="22" y="92"/>
                  </a:cubicBezTo>
                  <a:cubicBezTo>
                    <a:pt x="22" y="129"/>
                    <a:pt x="23" y="141"/>
                    <a:pt x="34" y="152"/>
                  </a:cubicBezTo>
                  <a:cubicBezTo>
                    <a:pt x="41" y="159"/>
                    <a:pt x="52" y="164"/>
                    <a:pt x="64" y="164"/>
                  </a:cubicBezTo>
                  <a:cubicBezTo>
                    <a:pt x="73" y="164"/>
                    <a:pt x="80" y="161"/>
                    <a:pt x="87" y="156"/>
                  </a:cubicBezTo>
                  <a:cubicBezTo>
                    <a:pt x="64" y="134"/>
                    <a:pt x="64" y="134"/>
                    <a:pt x="64" y="134"/>
                  </a:cubicBezTo>
                  <a:cubicBezTo>
                    <a:pt x="78" y="121"/>
                    <a:pt x="78" y="121"/>
                    <a:pt x="78" y="121"/>
                  </a:cubicBezTo>
                  <a:cubicBezTo>
                    <a:pt x="99" y="142"/>
                    <a:pt x="99" y="142"/>
                    <a:pt x="99" y="142"/>
                  </a:cubicBezTo>
                  <a:cubicBezTo>
                    <a:pt x="105" y="132"/>
                    <a:pt x="105" y="118"/>
                    <a:pt x="105" y="92"/>
                  </a:cubicBezTo>
                  <a:cubicBezTo>
                    <a:pt x="105" y="54"/>
                    <a:pt x="104" y="42"/>
                    <a:pt x="93" y="32"/>
                  </a:cubicBezTo>
                  <a:cubicBezTo>
                    <a:pt x="86" y="24"/>
                    <a:pt x="75" y="20"/>
                    <a:pt x="64" y="20"/>
                  </a:cubicBezTo>
                  <a:close/>
                  <a:moveTo>
                    <a:pt x="197" y="183"/>
                  </a:moveTo>
                  <a:cubicBezTo>
                    <a:pt x="184" y="183"/>
                    <a:pt x="172" y="179"/>
                    <a:pt x="165" y="171"/>
                  </a:cubicBezTo>
                  <a:cubicBezTo>
                    <a:pt x="156" y="163"/>
                    <a:pt x="152" y="151"/>
                    <a:pt x="152" y="136"/>
                  </a:cubicBezTo>
                  <a:cubicBezTo>
                    <a:pt x="152" y="56"/>
                    <a:pt x="152" y="56"/>
                    <a:pt x="152" y="56"/>
                  </a:cubicBezTo>
                  <a:cubicBezTo>
                    <a:pt x="172" y="56"/>
                    <a:pt x="172" y="56"/>
                    <a:pt x="172" y="56"/>
                  </a:cubicBezTo>
                  <a:cubicBezTo>
                    <a:pt x="172" y="133"/>
                    <a:pt x="172" y="133"/>
                    <a:pt x="172" y="133"/>
                  </a:cubicBezTo>
                  <a:cubicBezTo>
                    <a:pt x="172" y="154"/>
                    <a:pt x="182" y="165"/>
                    <a:pt x="201" y="165"/>
                  </a:cubicBezTo>
                  <a:cubicBezTo>
                    <a:pt x="220" y="165"/>
                    <a:pt x="230" y="153"/>
                    <a:pt x="230" y="133"/>
                  </a:cubicBezTo>
                  <a:cubicBezTo>
                    <a:pt x="230" y="56"/>
                    <a:pt x="230" y="56"/>
                    <a:pt x="230" y="56"/>
                  </a:cubicBezTo>
                  <a:cubicBezTo>
                    <a:pt x="251" y="56"/>
                    <a:pt x="251" y="56"/>
                    <a:pt x="251" y="56"/>
                  </a:cubicBezTo>
                  <a:cubicBezTo>
                    <a:pt x="251" y="182"/>
                    <a:pt x="251" y="182"/>
                    <a:pt x="251" y="182"/>
                  </a:cubicBezTo>
                  <a:cubicBezTo>
                    <a:pt x="231" y="182"/>
                    <a:pt x="231" y="182"/>
                    <a:pt x="231" y="182"/>
                  </a:cubicBezTo>
                  <a:cubicBezTo>
                    <a:pt x="231" y="170"/>
                    <a:pt x="231" y="170"/>
                    <a:pt x="231" y="170"/>
                  </a:cubicBezTo>
                  <a:cubicBezTo>
                    <a:pt x="222" y="178"/>
                    <a:pt x="210" y="183"/>
                    <a:pt x="197" y="183"/>
                  </a:cubicBezTo>
                  <a:close/>
                  <a:moveTo>
                    <a:pt x="301" y="182"/>
                  </a:moveTo>
                  <a:cubicBezTo>
                    <a:pt x="281" y="182"/>
                    <a:pt x="281" y="182"/>
                    <a:pt x="281" y="182"/>
                  </a:cubicBezTo>
                  <a:cubicBezTo>
                    <a:pt x="281" y="115"/>
                    <a:pt x="281" y="115"/>
                    <a:pt x="281" y="115"/>
                  </a:cubicBezTo>
                  <a:cubicBezTo>
                    <a:pt x="281" y="56"/>
                    <a:pt x="281" y="56"/>
                    <a:pt x="281" y="56"/>
                  </a:cubicBezTo>
                  <a:cubicBezTo>
                    <a:pt x="301" y="56"/>
                    <a:pt x="301" y="56"/>
                    <a:pt x="301" y="56"/>
                  </a:cubicBezTo>
                  <a:cubicBezTo>
                    <a:pt x="301" y="114"/>
                    <a:pt x="301" y="114"/>
                    <a:pt x="301" y="114"/>
                  </a:cubicBezTo>
                  <a:lnTo>
                    <a:pt x="301" y="182"/>
                  </a:lnTo>
                  <a:close/>
                  <a:moveTo>
                    <a:pt x="303" y="24"/>
                  </a:moveTo>
                  <a:cubicBezTo>
                    <a:pt x="280" y="24"/>
                    <a:pt x="280" y="24"/>
                    <a:pt x="280" y="24"/>
                  </a:cubicBezTo>
                  <a:cubicBezTo>
                    <a:pt x="280" y="1"/>
                    <a:pt x="280" y="1"/>
                    <a:pt x="280" y="1"/>
                  </a:cubicBezTo>
                  <a:cubicBezTo>
                    <a:pt x="303" y="1"/>
                    <a:pt x="303" y="1"/>
                    <a:pt x="303" y="1"/>
                  </a:cubicBezTo>
                  <a:lnTo>
                    <a:pt x="303" y="24"/>
                  </a:lnTo>
                  <a:close/>
                  <a:moveTo>
                    <a:pt x="430" y="182"/>
                  </a:moveTo>
                  <a:cubicBezTo>
                    <a:pt x="410" y="182"/>
                    <a:pt x="410" y="182"/>
                    <a:pt x="410" y="182"/>
                  </a:cubicBezTo>
                  <a:cubicBezTo>
                    <a:pt x="410" y="105"/>
                    <a:pt x="410" y="105"/>
                    <a:pt x="410" y="105"/>
                  </a:cubicBezTo>
                  <a:cubicBezTo>
                    <a:pt x="410" y="85"/>
                    <a:pt x="399" y="73"/>
                    <a:pt x="381" y="73"/>
                  </a:cubicBezTo>
                  <a:cubicBezTo>
                    <a:pt x="362" y="73"/>
                    <a:pt x="352" y="85"/>
                    <a:pt x="352" y="105"/>
                  </a:cubicBezTo>
                  <a:cubicBezTo>
                    <a:pt x="352" y="182"/>
                    <a:pt x="352" y="182"/>
                    <a:pt x="352" y="182"/>
                  </a:cubicBezTo>
                  <a:cubicBezTo>
                    <a:pt x="331" y="182"/>
                    <a:pt x="331" y="182"/>
                    <a:pt x="331" y="182"/>
                  </a:cubicBezTo>
                  <a:cubicBezTo>
                    <a:pt x="331" y="56"/>
                    <a:pt x="331" y="56"/>
                    <a:pt x="331" y="56"/>
                  </a:cubicBezTo>
                  <a:cubicBezTo>
                    <a:pt x="352" y="56"/>
                    <a:pt x="352" y="56"/>
                    <a:pt x="352" y="56"/>
                  </a:cubicBezTo>
                  <a:cubicBezTo>
                    <a:pt x="352" y="68"/>
                    <a:pt x="352" y="68"/>
                    <a:pt x="352" y="68"/>
                  </a:cubicBezTo>
                  <a:cubicBezTo>
                    <a:pt x="360" y="59"/>
                    <a:pt x="372" y="55"/>
                    <a:pt x="385" y="55"/>
                  </a:cubicBezTo>
                  <a:cubicBezTo>
                    <a:pt x="398" y="55"/>
                    <a:pt x="409" y="59"/>
                    <a:pt x="417" y="67"/>
                  </a:cubicBezTo>
                  <a:cubicBezTo>
                    <a:pt x="426" y="75"/>
                    <a:pt x="430" y="87"/>
                    <a:pt x="430" y="102"/>
                  </a:cubicBezTo>
                  <a:lnTo>
                    <a:pt x="430" y="182"/>
                  </a:lnTo>
                  <a:close/>
                  <a:moveTo>
                    <a:pt x="550" y="182"/>
                  </a:moveTo>
                  <a:cubicBezTo>
                    <a:pt x="529" y="182"/>
                    <a:pt x="529" y="182"/>
                    <a:pt x="529" y="182"/>
                  </a:cubicBezTo>
                  <a:cubicBezTo>
                    <a:pt x="529" y="113"/>
                    <a:pt x="529" y="113"/>
                    <a:pt x="529" y="113"/>
                  </a:cubicBezTo>
                  <a:cubicBezTo>
                    <a:pt x="529" y="56"/>
                    <a:pt x="529" y="56"/>
                    <a:pt x="529" y="56"/>
                  </a:cubicBezTo>
                  <a:cubicBezTo>
                    <a:pt x="550" y="56"/>
                    <a:pt x="550" y="56"/>
                    <a:pt x="550" y="56"/>
                  </a:cubicBezTo>
                  <a:cubicBezTo>
                    <a:pt x="550" y="113"/>
                    <a:pt x="550" y="113"/>
                    <a:pt x="550" y="113"/>
                  </a:cubicBezTo>
                  <a:lnTo>
                    <a:pt x="550" y="182"/>
                  </a:lnTo>
                  <a:close/>
                  <a:moveTo>
                    <a:pt x="551" y="24"/>
                  </a:moveTo>
                  <a:cubicBezTo>
                    <a:pt x="528" y="24"/>
                    <a:pt x="528" y="24"/>
                    <a:pt x="528" y="24"/>
                  </a:cubicBezTo>
                  <a:cubicBezTo>
                    <a:pt x="528" y="1"/>
                    <a:pt x="528" y="1"/>
                    <a:pt x="528" y="1"/>
                  </a:cubicBezTo>
                  <a:cubicBezTo>
                    <a:pt x="551" y="1"/>
                    <a:pt x="551" y="1"/>
                    <a:pt x="551" y="1"/>
                  </a:cubicBezTo>
                  <a:lnTo>
                    <a:pt x="551" y="24"/>
                  </a:lnTo>
                  <a:close/>
                  <a:moveTo>
                    <a:pt x="686" y="183"/>
                  </a:moveTo>
                  <a:cubicBezTo>
                    <a:pt x="651" y="183"/>
                    <a:pt x="631" y="160"/>
                    <a:pt x="631" y="119"/>
                  </a:cubicBezTo>
                  <a:cubicBezTo>
                    <a:pt x="631" y="79"/>
                    <a:pt x="651" y="55"/>
                    <a:pt x="683" y="55"/>
                  </a:cubicBezTo>
                  <a:cubicBezTo>
                    <a:pt x="715" y="55"/>
                    <a:pt x="735" y="78"/>
                    <a:pt x="735" y="116"/>
                  </a:cubicBezTo>
                  <a:cubicBezTo>
                    <a:pt x="735" y="125"/>
                    <a:pt x="735" y="125"/>
                    <a:pt x="735" y="125"/>
                  </a:cubicBezTo>
                  <a:cubicBezTo>
                    <a:pt x="652" y="125"/>
                    <a:pt x="652" y="125"/>
                    <a:pt x="652" y="125"/>
                  </a:cubicBezTo>
                  <a:cubicBezTo>
                    <a:pt x="652" y="151"/>
                    <a:pt x="664" y="165"/>
                    <a:pt x="687" y="165"/>
                  </a:cubicBezTo>
                  <a:cubicBezTo>
                    <a:pt x="700" y="165"/>
                    <a:pt x="708" y="161"/>
                    <a:pt x="718" y="151"/>
                  </a:cubicBezTo>
                  <a:cubicBezTo>
                    <a:pt x="719" y="150"/>
                    <a:pt x="719" y="150"/>
                    <a:pt x="719" y="150"/>
                  </a:cubicBezTo>
                  <a:cubicBezTo>
                    <a:pt x="733" y="163"/>
                    <a:pt x="733" y="163"/>
                    <a:pt x="733" y="163"/>
                  </a:cubicBezTo>
                  <a:cubicBezTo>
                    <a:pt x="732" y="164"/>
                    <a:pt x="732" y="164"/>
                    <a:pt x="732" y="164"/>
                  </a:cubicBezTo>
                  <a:cubicBezTo>
                    <a:pt x="720" y="176"/>
                    <a:pt x="708" y="183"/>
                    <a:pt x="686" y="183"/>
                  </a:cubicBezTo>
                  <a:close/>
                  <a:moveTo>
                    <a:pt x="652" y="109"/>
                  </a:moveTo>
                  <a:cubicBezTo>
                    <a:pt x="714" y="109"/>
                    <a:pt x="714" y="109"/>
                    <a:pt x="714" y="109"/>
                  </a:cubicBezTo>
                  <a:cubicBezTo>
                    <a:pt x="713" y="100"/>
                    <a:pt x="713" y="96"/>
                    <a:pt x="710" y="90"/>
                  </a:cubicBezTo>
                  <a:cubicBezTo>
                    <a:pt x="705" y="79"/>
                    <a:pt x="695" y="73"/>
                    <a:pt x="683" y="73"/>
                  </a:cubicBezTo>
                  <a:cubicBezTo>
                    <a:pt x="671" y="73"/>
                    <a:pt x="661" y="79"/>
                    <a:pt x="655" y="90"/>
                  </a:cubicBezTo>
                  <a:cubicBezTo>
                    <a:pt x="653" y="96"/>
                    <a:pt x="652" y="100"/>
                    <a:pt x="652" y="109"/>
                  </a:cubicBezTo>
                  <a:close/>
                  <a:moveTo>
                    <a:pt x="798" y="183"/>
                  </a:moveTo>
                  <a:cubicBezTo>
                    <a:pt x="775" y="183"/>
                    <a:pt x="759" y="178"/>
                    <a:pt x="746" y="165"/>
                  </a:cubicBezTo>
                  <a:cubicBezTo>
                    <a:pt x="745" y="164"/>
                    <a:pt x="745" y="164"/>
                    <a:pt x="745" y="164"/>
                  </a:cubicBezTo>
                  <a:cubicBezTo>
                    <a:pt x="759" y="150"/>
                    <a:pt x="759" y="150"/>
                    <a:pt x="759" y="150"/>
                  </a:cubicBezTo>
                  <a:cubicBezTo>
                    <a:pt x="760" y="151"/>
                    <a:pt x="760" y="151"/>
                    <a:pt x="760" y="151"/>
                  </a:cubicBezTo>
                  <a:cubicBezTo>
                    <a:pt x="769" y="161"/>
                    <a:pt x="781" y="165"/>
                    <a:pt x="797" y="165"/>
                  </a:cubicBezTo>
                  <a:cubicBezTo>
                    <a:pt x="809" y="165"/>
                    <a:pt x="829" y="163"/>
                    <a:pt x="829" y="145"/>
                  </a:cubicBezTo>
                  <a:cubicBezTo>
                    <a:pt x="829" y="134"/>
                    <a:pt x="823" y="129"/>
                    <a:pt x="809" y="128"/>
                  </a:cubicBezTo>
                  <a:cubicBezTo>
                    <a:pt x="789" y="126"/>
                    <a:pt x="789" y="126"/>
                    <a:pt x="789" y="126"/>
                  </a:cubicBezTo>
                  <a:cubicBezTo>
                    <a:pt x="764" y="124"/>
                    <a:pt x="751" y="113"/>
                    <a:pt x="751" y="92"/>
                  </a:cubicBezTo>
                  <a:cubicBezTo>
                    <a:pt x="751" y="70"/>
                    <a:pt x="770" y="55"/>
                    <a:pt x="798" y="55"/>
                  </a:cubicBezTo>
                  <a:cubicBezTo>
                    <a:pt x="816" y="55"/>
                    <a:pt x="832" y="59"/>
                    <a:pt x="843" y="68"/>
                  </a:cubicBezTo>
                  <a:cubicBezTo>
                    <a:pt x="844" y="69"/>
                    <a:pt x="844" y="69"/>
                    <a:pt x="844" y="69"/>
                  </a:cubicBezTo>
                  <a:cubicBezTo>
                    <a:pt x="830" y="83"/>
                    <a:pt x="830" y="83"/>
                    <a:pt x="830" y="83"/>
                  </a:cubicBezTo>
                  <a:cubicBezTo>
                    <a:pt x="829" y="82"/>
                    <a:pt x="829" y="82"/>
                    <a:pt x="829" y="82"/>
                  </a:cubicBezTo>
                  <a:cubicBezTo>
                    <a:pt x="821" y="76"/>
                    <a:pt x="811" y="73"/>
                    <a:pt x="798" y="73"/>
                  </a:cubicBezTo>
                  <a:cubicBezTo>
                    <a:pt x="781" y="73"/>
                    <a:pt x="771" y="79"/>
                    <a:pt x="771" y="92"/>
                  </a:cubicBezTo>
                  <a:cubicBezTo>
                    <a:pt x="771" y="102"/>
                    <a:pt x="778" y="107"/>
                    <a:pt x="792" y="108"/>
                  </a:cubicBezTo>
                  <a:cubicBezTo>
                    <a:pt x="811" y="110"/>
                    <a:pt x="811" y="110"/>
                    <a:pt x="811" y="110"/>
                  </a:cubicBezTo>
                  <a:cubicBezTo>
                    <a:pt x="827" y="112"/>
                    <a:pt x="849" y="117"/>
                    <a:pt x="849" y="144"/>
                  </a:cubicBezTo>
                  <a:cubicBezTo>
                    <a:pt x="849" y="168"/>
                    <a:pt x="829" y="183"/>
                    <a:pt x="798" y="183"/>
                  </a:cubicBezTo>
                  <a:close/>
                  <a:moveTo>
                    <a:pt x="894" y="182"/>
                  </a:moveTo>
                  <a:cubicBezTo>
                    <a:pt x="872" y="182"/>
                    <a:pt x="872" y="182"/>
                    <a:pt x="872" y="182"/>
                  </a:cubicBezTo>
                  <a:cubicBezTo>
                    <a:pt x="872" y="100"/>
                    <a:pt x="872" y="100"/>
                    <a:pt x="872" y="100"/>
                  </a:cubicBezTo>
                  <a:cubicBezTo>
                    <a:pt x="872" y="2"/>
                    <a:pt x="872" y="2"/>
                    <a:pt x="872" y="2"/>
                  </a:cubicBezTo>
                  <a:cubicBezTo>
                    <a:pt x="894" y="2"/>
                    <a:pt x="894" y="2"/>
                    <a:pt x="894" y="2"/>
                  </a:cubicBezTo>
                  <a:cubicBezTo>
                    <a:pt x="894" y="100"/>
                    <a:pt x="894" y="100"/>
                    <a:pt x="894" y="100"/>
                  </a:cubicBezTo>
                  <a:lnTo>
                    <a:pt x="894" y="182"/>
                  </a:lnTo>
                  <a:close/>
                  <a:moveTo>
                    <a:pt x="1085" y="182"/>
                  </a:moveTo>
                  <a:cubicBezTo>
                    <a:pt x="1063" y="182"/>
                    <a:pt x="1063" y="182"/>
                    <a:pt x="1063" y="182"/>
                  </a:cubicBezTo>
                  <a:cubicBezTo>
                    <a:pt x="1063" y="51"/>
                    <a:pt x="1063" y="51"/>
                    <a:pt x="1063" y="51"/>
                  </a:cubicBezTo>
                  <a:cubicBezTo>
                    <a:pt x="1017" y="154"/>
                    <a:pt x="1017" y="154"/>
                    <a:pt x="1017" y="154"/>
                  </a:cubicBezTo>
                  <a:cubicBezTo>
                    <a:pt x="999" y="154"/>
                    <a:pt x="999" y="154"/>
                    <a:pt x="999" y="154"/>
                  </a:cubicBezTo>
                  <a:cubicBezTo>
                    <a:pt x="952" y="51"/>
                    <a:pt x="952" y="51"/>
                    <a:pt x="952" y="51"/>
                  </a:cubicBezTo>
                  <a:cubicBezTo>
                    <a:pt x="952" y="182"/>
                    <a:pt x="952" y="182"/>
                    <a:pt x="952" y="182"/>
                  </a:cubicBezTo>
                  <a:cubicBezTo>
                    <a:pt x="930" y="182"/>
                    <a:pt x="930" y="182"/>
                    <a:pt x="930" y="182"/>
                  </a:cubicBezTo>
                  <a:cubicBezTo>
                    <a:pt x="930" y="2"/>
                    <a:pt x="930" y="2"/>
                    <a:pt x="930" y="2"/>
                  </a:cubicBezTo>
                  <a:cubicBezTo>
                    <a:pt x="951" y="2"/>
                    <a:pt x="951" y="2"/>
                    <a:pt x="951" y="2"/>
                  </a:cubicBezTo>
                  <a:cubicBezTo>
                    <a:pt x="951" y="2"/>
                    <a:pt x="951" y="2"/>
                    <a:pt x="951" y="2"/>
                  </a:cubicBezTo>
                  <a:cubicBezTo>
                    <a:pt x="1008" y="126"/>
                    <a:pt x="1008" y="126"/>
                    <a:pt x="1008" y="126"/>
                  </a:cubicBezTo>
                  <a:cubicBezTo>
                    <a:pt x="1064" y="2"/>
                    <a:pt x="1064" y="2"/>
                    <a:pt x="1064" y="2"/>
                  </a:cubicBezTo>
                  <a:cubicBezTo>
                    <a:pt x="1085" y="2"/>
                    <a:pt x="1085" y="2"/>
                    <a:pt x="1085" y="2"/>
                  </a:cubicBezTo>
                  <a:lnTo>
                    <a:pt x="1085" y="182"/>
                  </a:lnTo>
                  <a:close/>
                  <a:moveTo>
                    <a:pt x="1168" y="183"/>
                  </a:moveTo>
                  <a:cubicBezTo>
                    <a:pt x="1141" y="183"/>
                    <a:pt x="1123" y="176"/>
                    <a:pt x="1106" y="159"/>
                  </a:cubicBezTo>
                  <a:cubicBezTo>
                    <a:pt x="1106" y="158"/>
                    <a:pt x="1106" y="158"/>
                    <a:pt x="1106" y="158"/>
                  </a:cubicBezTo>
                  <a:cubicBezTo>
                    <a:pt x="1120" y="144"/>
                    <a:pt x="1120" y="144"/>
                    <a:pt x="1120" y="144"/>
                  </a:cubicBezTo>
                  <a:cubicBezTo>
                    <a:pt x="1121" y="145"/>
                    <a:pt x="1121" y="145"/>
                    <a:pt x="1121" y="145"/>
                  </a:cubicBezTo>
                  <a:cubicBezTo>
                    <a:pt x="1135" y="159"/>
                    <a:pt x="1148" y="164"/>
                    <a:pt x="1168" y="164"/>
                  </a:cubicBezTo>
                  <a:cubicBezTo>
                    <a:pt x="1194" y="164"/>
                    <a:pt x="1209" y="152"/>
                    <a:pt x="1209" y="132"/>
                  </a:cubicBezTo>
                  <a:cubicBezTo>
                    <a:pt x="1209" y="123"/>
                    <a:pt x="1207" y="116"/>
                    <a:pt x="1201" y="111"/>
                  </a:cubicBezTo>
                  <a:cubicBezTo>
                    <a:pt x="1196" y="106"/>
                    <a:pt x="1191" y="104"/>
                    <a:pt x="1179" y="102"/>
                  </a:cubicBezTo>
                  <a:cubicBezTo>
                    <a:pt x="1158" y="99"/>
                    <a:pt x="1158" y="99"/>
                    <a:pt x="1158" y="99"/>
                  </a:cubicBezTo>
                  <a:cubicBezTo>
                    <a:pt x="1143" y="97"/>
                    <a:pt x="1133" y="93"/>
                    <a:pt x="1125" y="86"/>
                  </a:cubicBezTo>
                  <a:cubicBezTo>
                    <a:pt x="1115" y="77"/>
                    <a:pt x="1111" y="66"/>
                    <a:pt x="1111" y="51"/>
                  </a:cubicBezTo>
                  <a:cubicBezTo>
                    <a:pt x="1111" y="20"/>
                    <a:pt x="1133" y="0"/>
                    <a:pt x="1169" y="0"/>
                  </a:cubicBezTo>
                  <a:cubicBezTo>
                    <a:pt x="1191" y="0"/>
                    <a:pt x="1207" y="6"/>
                    <a:pt x="1222" y="20"/>
                  </a:cubicBezTo>
                  <a:cubicBezTo>
                    <a:pt x="1223" y="21"/>
                    <a:pt x="1223" y="21"/>
                    <a:pt x="1223" y="21"/>
                  </a:cubicBezTo>
                  <a:cubicBezTo>
                    <a:pt x="1209" y="35"/>
                    <a:pt x="1209" y="35"/>
                    <a:pt x="1209" y="35"/>
                  </a:cubicBezTo>
                  <a:cubicBezTo>
                    <a:pt x="1208" y="34"/>
                    <a:pt x="1208" y="34"/>
                    <a:pt x="1208" y="34"/>
                  </a:cubicBezTo>
                  <a:cubicBezTo>
                    <a:pt x="1197" y="23"/>
                    <a:pt x="1185" y="19"/>
                    <a:pt x="1168" y="19"/>
                  </a:cubicBezTo>
                  <a:cubicBezTo>
                    <a:pt x="1146" y="19"/>
                    <a:pt x="1132" y="31"/>
                    <a:pt x="1132" y="51"/>
                  </a:cubicBezTo>
                  <a:cubicBezTo>
                    <a:pt x="1132" y="59"/>
                    <a:pt x="1134" y="66"/>
                    <a:pt x="1139" y="70"/>
                  </a:cubicBezTo>
                  <a:cubicBezTo>
                    <a:pt x="1144" y="75"/>
                    <a:pt x="1152" y="78"/>
                    <a:pt x="1162" y="79"/>
                  </a:cubicBezTo>
                  <a:cubicBezTo>
                    <a:pt x="1182" y="83"/>
                    <a:pt x="1182" y="83"/>
                    <a:pt x="1182" y="83"/>
                  </a:cubicBezTo>
                  <a:cubicBezTo>
                    <a:pt x="1199" y="85"/>
                    <a:pt x="1207" y="88"/>
                    <a:pt x="1215" y="96"/>
                  </a:cubicBezTo>
                  <a:cubicBezTo>
                    <a:pt x="1225" y="104"/>
                    <a:pt x="1231" y="117"/>
                    <a:pt x="1231" y="132"/>
                  </a:cubicBezTo>
                  <a:cubicBezTo>
                    <a:pt x="1231" y="163"/>
                    <a:pt x="1206" y="183"/>
                    <a:pt x="1168" y="183"/>
                  </a:cubicBezTo>
                  <a:close/>
                  <a:moveTo>
                    <a:pt x="499" y="182"/>
                  </a:moveTo>
                  <a:cubicBezTo>
                    <a:pt x="495" y="182"/>
                    <a:pt x="495" y="182"/>
                    <a:pt x="495" y="182"/>
                  </a:cubicBezTo>
                  <a:cubicBezTo>
                    <a:pt x="475" y="182"/>
                    <a:pt x="462" y="168"/>
                    <a:pt x="462" y="147"/>
                  </a:cubicBezTo>
                  <a:cubicBezTo>
                    <a:pt x="462" y="73"/>
                    <a:pt x="462" y="73"/>
                    <a:pt x="462" y="73"/>
                  </a:cubicBezTo>
                  <a:cubicBezTo>
                    <a:pt x="446" y="73"/>
                    <a:pt x="446" y="73"/>
                    <a:pt x="446" y="73"/>
                  </a:cubicBezTo>
                  <a:cubicBezTo>
                    <a:pt x="446" y="56"/>
                    <a:pt x="446" y="56"/>
                    <a:pt x="446" y="56"/>
                  </a:cubicBezTo>
                  <a:cubicBezTo>
                    <a:pt x="462" y="56"/>
                    <a:pt x="462" y="56"/>
                    <a:pt x="462" y="56"/>
                  </a:cubicBezTo>
                  <a:cubicBezTo>
                    <a:pt x="462" y="19"/>
                    <a:pt x="462" y="19"/>
                    <a:pt x="462" y="19"/>
                  </a:cubicBezTo>
                  <a:cubicBezTo>
                    <a:pt x="482" y="19"/>
                    <a:pt x="482" y="19"/>
                    <a:pt x="482" y="19"/>
                  </a:cubicBezTo>
                  <a:cubicBezTo>
                    <a:pt x="482" y="56"/>
                    <a:pt x="482" y="56"/>
                    <a:pt x="482" y="56"/>
                  </a:cubicBezTo>
                  <a:cubicBezTo>
                    <a:pt x="509" y="56"/>
                    <a:pt x="509" y="56"/>
                    <a:pt x="509" y="56"/>
                  </a:cubicBezTo>
                  <a:cubicBezTo>
                    <a:pt x="509" y="73"/>
                    <a:pt x="509" y="73"/>
                    <a:pt x="509" y="73"/>
                  </a:cubicBezTo>
                  <a:cubicBezTo>
                    <a:pt x="482" y="73"/>
                    <a:pt x="482" y="73"/>
                    <a:pt x="482" y="73"/>
                  </a:cubicBezTo>
                  <a:cubicBezTo>
                    <a:pt x="482" y="147"/>
                    <a:pt x="482" y="147"/>
                    <a:pt x="482" y="147"/>
                  </a:cubicBezTo>
                  <a:cubicBezTo>
                    <a:pt x="482" y="158"/>
                    <a:pt x="488" y="164"/>
                    <a:pt x="498" y="164"/>
                  </a:cubicBezTo>
                  <a:cubicBezTo>
                    <a:pt x="499" y="164"/>
                    <a:pt x="499" y="164"/>
                    <a:pt x="499" y="164"/>
                  </a:cubicBezTo>
                  <a:cubicBezTo>
                    <a:pt x="499" y="165"/>
                    <a:pt x="499" y="165"/>
                    <a:pt x="499" y="165"/>
                  </a:cubicBezTo>
                  <a:lnTo>
                    <a:pt x="499" y="182"/>
                  </a:lnTo>
                  <a:close/>
                  <a:moveTo>
                    <a:pt x="616" y="182"/>
                  </a:moveTo>
                  <a:cubicBezTo>
                    <a:pt x="612" y="182"/>
                    <a:pt x="612" y="182"/>
                    <a:pt x="612" y="182"/>
                  </a:cubicBezTo>
                  <a:cubicBezTo>
                    <a:pt x="591" y="182"/>
                    <a:pt x="579" y="169"/>
                    <a:pt x="579" y="148"/>
                  </a:cubicBezTo>
                  <a:cubicBezTo>
                    <a:pt x="579" y="2"/>
                    <a:pt x="579" y="2"/>
                    <a:pt x="579" y="2"/>
                  </a:cubicBezTo>
                  <a:cubicBezTo>
                    <a:pt x="600" y="2"/>
                    <a:pt x="600" y="2"/>
                    <a:pt x="600" y="2"/>
                  </a:cubicBezTo>
                  <a:cubicBezTo>
                    <a:pt x="600" y="147"/>
                    <a:pt x="600" y="147"/>
                    <a:pt x="600" y="147"/>
                  </a:cubicBezTo>
                  <a:cubicBezTo>
                    <a:pt x="600" y="159"/>
                    <a:pt x="604" y="164"/>
                    <a:pt x="615" y="164"/>
                  </a:cubicBezTo>
                  <a:cubicBezTo>
                    <a:pt x="616" y="164"/>
                    <a:pt x="616" y="164"/>
                    <a:pt x="616" y="164"/>
                  </a:cubicBezTo>
                  <a:cubicBezTo>
                    <a:pt x="616" y="165"/>
                    <a:pt x="616" y="165"/>
                    <a:pt x="616" y="165"/>
                  </a:cubicBezTo>
                  <a:lnTo>
                    <a:pt x="616" y="182"/>
                  </a:lnTo>
                  <a:close/>
                </a:path>
              </a:pathLst>
            </a:custGeom>
            <a:solidFill>
              <a:srgbClr val="777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noEditPoints="1"/>
            </p:cNvSpPr>
            <p:nvPr userDrawn="1"/>
          </p:nvSpPr>
          <p:spPr bwMode="gray">
            <a:xfrm>
              <a:off x="7474095" y="5549900"/>
              <a:ext cx="76200" cy="41275"/>
            </a:xfrm>
            <a:custGeom>
              <a:avLst/>
              <a:gdLst>
                <a:gd name="T0" fmla="*/ 12 w 48"/>
                <a:gd name="T1" fmla="*/ 4 h 26"/>
                <a:gd name="T2" fmla="*/ 12 w 48"/>
                <a:gd name="T3" fmla="*/ 26 h 26"/>
                <a:gd name="T4" fmla="*/ 7 w 48"/>
                <a:gd name="T5" fmla="*/ 26 h 26"/>
                <a:gd name="T6" fmla="*/ 7 w 48"/>
                <a:gd name="T7" fmla="*/ 4 h 26"/>
                <a:gd name="T8" fmla="*/ 0 w 48"/>
                <a:gd name="T9" fmla="*/ 4 h 26"/>
                <a:gd name="T10" fmla="*/ 0 w 48"/>
                <a:gd name="T11" fmla="*/ 0 h 26"/>
                <a:gd name="T12" fmla="*/ 18 w 48"/>
                <a:gd name="T13" fmla="*/ 0 h 26"/>
                <a:gd name="T14" fmla="*/ 18 w 48"/>
                <a:gd name="T15" fmla="*/ 4 h 26"/>
                <a:gd name="T16" fmla="*/ 12 w 48"/>
                <a:gd name="T17" fmla="*/ 4 h 26"/>
                <a:gd name="T18" fmla="*/ 43 w 48"/>
                <a:gd name="T19" fmla="*/ 26 h 26"/>
                <a:gd name="T20" fmla="*/ 43 w 48"/>
                <a:gd name="T21" fmla="*/ 9 h 26"/>
                <a:gd name="T22" fmla="*/ 37 w 48"/>
                <a:gd name="T23" fmla="*/ 20 h 26"/>
                <a:gd name="T24" fmla="*/ 33 w 48"/>
                <a:gd name="T25" fmla="*/ 20 h 26"/>
                <a:gd name="T26" fmla="*/ 27 w 48"/>
                <a:gd name="T27" fmla="*/ 9 h 26"/>
                <a:gd name="T28" fmla="*/ 27 w 48"/>
                <a:gd name="T29" fmla="*/ 26 h 26"/>
                <a:gd name="T30" fmla="*/ 23 w 48"/>
                <a:gd name="T31" fmla="*/ 26 h 26"/>
                <a:gd name="T32" fmla="*/ 23 w 48"/>
                <a:gd name="T33" fmla="*/ 0 h 26"/>
                <a:gd name="T34" fmla="*/ 27 w 48"/>
                <a:gd name="T35" fmla="*/ 0 h 26"/>
                <a:gd name="T36" fmla="*/ 35 w 48"/>
                <a:gd name="T37" fmla="*/ 15 h 26"/>
                <a:gd name="T38" fmla="*/ 43 w 48"/>
                <a:gd name="T39" fmla="*/ 0 h 26"/>
                <a:gd name="T40" fmla="*/ 48 w 48"/>
                <a:gd name="T41" fmla="*/ 0 h 26"/>
                <a:gd name="T42" fmla="*/ 48 w 48"/>
                <a:gd name="T43" fmla="*/ 26 h 26"/>
                <a:gd name="T44" fmla="*/ 43 w 48"/>
                <a:gd name="T4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26">
                  <a:moveTo>
                    <a:pt x="12" y="4"/>
                  </a:moveTo>
                  <a:lnTo>
                    <a:pt x="12" y="26"/>
                  </a:lnTo>
                  <a:lnTo>
                    <a:pt x="7" y="26"/>
                  </a:lnTo>
                  <a:lnTo>
                    <a:pt x="7" y="4"/>
                  </a:lnTo>
                  <a:lnTo>
                    <a:pt x="0" y="4"/>
                  </a:lnTo>
                  <a:lnTo>
                    <a:pt x="0" y="0"/>
                  </a:lnTo>
                  <a:lnTo>
                    <a:pt x="18" y="0"/>
                  </a:lnTo>
                  <a:lnTo>
                    <a:pt x="18" y="4"/>
                  </a:lnTo>
                  <a:lnTo>
                    <a:pt x="12" y="4"/>
                  </a:lnTo>
                  <a:close/>
                  <a:moveTo>
                    <a:pt x="43" y="26"/>
                  </a:moveTo>
                  <a:lnTo>
                    <a:pt x="43" y="9"/>
                  </a:lnTo>
                  <a:lnTo>
                    <a:pt x="37" y="20"/>
                  </a:lnTo>
                  <a:lnTo>
                    <a:pt x="33" y="20"/>
                  </a:lnTo>
                  <a:lnTo>
                    <a:pt x="27" y="9"/>
                  </a:lnTo>
                  <a:lnTo>
                    <a:pt x="27" y="26"/>
                  </a:lnTo>
                  <a:lnTo>
                    <a:pt x="23" y="26"/>
                  </a:lnTo>
                  <a:lnTo>
                    <a:pt x="23" y="0"/>
                  </a:lnTo>
                  <a:lnTo>
                    <a:pt x="27" y="0"/>
                  </a:lnTo>
                  <a:lnTo>
                    <a:pt x="35" y="15"/>
                  </a:lnTo>
                  <a:lnTo>
                    <a:pt x="43" y="0"/>
                  </a:lnTo>
                  <a:lnTo>
                    <a:pt x="48" y="0"/>
                  </a:lnTo>
                  <a:lnTo>
                    <a:pt x="48" y="26"/>
                  </a:lnTo>
                  <a:lnTo>
                    <a:pt x="43" y="26"/>
                  </a:lnTo>
                  <a:close/>
                </a:path>
              </a:pathLst>
            </a:custGeom>
            <a:solidFill>
              <a:srgbClr val="41404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7"/>
            <p:cNvSpPr>
              <a:spLocks noEditPoints="1"/>
            </p:cNvSpPr>
            <p:nvPr userDrawn="1"/>
          </p:nvSpPr>
          <p:spPr bwMode="gray">
            <a:xfrm>
              <a:off x="4813445" y="5438775"/>
              <a:ext cx="549275" cy="493712"/>
            </a:xfrm>
            <a:custGeom>
              <a:avLst/>
              <a:gdLst>
                <a:gd name="T0" fmla="*/ 351 w 351"/>
                <a:gd name="T1" fmla="*/ 69 h 314"/>
                <a:gd name="T2" fmla="*/ 319 w 351"/>
                <a:gd name="T3" fmla="*/ 87 h 314"/>
                <a:gd name="T4" fmla="*/ 264 w 351"/>
                <a:gd name="T5" fmla="*/ 32 h 314"/>
                <a:gd name="T6" fmla="*/ 283 w 351"/>
                <a:gd name="T7" fmla="*/ 0 h 314"/>
                <a:gd name="T8" fmla="*/ 351 w 351"/>
                <a:gd name="T9" fmla="*/ 69 h 314"/>
                <a:gd name="T10" fmla="*/ 37 w 351"/>
                <a:gd name="T11" fmla="*/ 163 h 314"/>
                <a:gd name="T12" fmla="*/ 0 w 351"/>
                <a:gd name="T13" fmla="*/ 163 h 314"/>
                <a:gd name="T14" fmla="*/ 25 w 351"/>
                <a:gd name="T15" fmla="*/ 257 h 314"/>
                <a:gd name="T16" fmla="*/ 57 w 351"/>
                <a:gd name="T17" fmla="*/ 239 h 314"/>
                <a:gd name="T18" fmla="*/ 37 w 351"/>
                <a:gd name="T19" fmla="*/ 163 h 314"/>
                <a:gd name="T20" fmla="*/ 130 w 351"/>
                <a:gd name="T21" fmla="*/ 63 h 314"/>
                <a:gd name="T22" fmla="*/ 112 w 351"/>
                <a:gd name="T23" fmla="*/ 31 h 314"/>
                <a:gd name="T24" fmla="*/ 37 w 351"/>
                <a:gd name="T25" fmla="*/ 163 h 314"/>
                <a:gd name="T26" fmla="*/ 72 w 351"/>
                <a:gd name="T27" fmla="*/ 163 h 314"/>
                <a:gd name="T28" fmla="*/ 130 w 351"/>
                <a:gd name="T29" fmla="*/ 63 h 314"/>
                <a:gd name="T30" fmla="*/ 88 w 351"/>
                <a:gd name="T31" fmla="*/ 221 h 314"/>
                <a:gd name="T32" fmla="*/ 57 w 351"/>
                <a:gd name="T33" fmla="*/ 239 h 314"/>
                <a:gd name="T34" fmla="*/ 188 w 351"/>
                <a:gd name="T35" fmla="*/ 314 h 314"/>
                <a:gd name="T36" fmla="*/ 188 w 351"/>
                <a:gd name="T37" fmla="*/ 278 h 314"/>
                <a:gd name="T38" fmla="*/ 88 w 351"/>
                <a:gd name="T39" fmla="*/ 221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1" h="314">
                  <a:moveTo>
                    <a:pt x="351" y="69"/>
                  </a:moveTo>
                  <a:cubicBezTo>
                    <a:pt x="319" y="87"/>
                    <a:pt x="319" y="87"/>
                    <a:pt x="319" y="87"/>
                  </a:cubicBezTo>
                  <a:cubicBezTo>
                    <a:pt x="306" y="64"/>
                    <a:pt x="287" y="45"/>
                    <a:pt x="264" y="32"/>
                  </a:cubicBezTo>
                  <a:cubicBezTo>
                    <a:pt x="283" y="0"/>
                    <a:pt x="283" y="0"/>
                    <a:pt x="283" y="0"/>
                  </a:cubicBezTo>
                  <a:cubicBezTo>
                    <a:pt x="311" y="16"/>
                    <a:pt x="335" y="40"/>
                    <a:pt x="351" y="69"/>
                  </a:cubicBezTo>
                  <a:close/>
                  <a:moveTo>
                    <a:pt x="37" y="163"/>
                  </a:moveTo>
                  <a:cubicBezTo>
                    <a:pt x="0" y="163"/>
                    <a:pt x="0" y="163"/>
                    <a:pt x="0" y="163"/>
                  </a:cubicBezTo>
                  <a:cubicBezTo>
                    <a:pt x="0" y="197"/>
                    <a:pt x="9" y="230"/>
                    <a:pt x="25" y="257"/>
                  </a:cubicBezTo>
                  <a:cubicBezTo>
                    <a:pt x="57" y="239"/>
                    <a:pt x="57" y="239"/>
                    <a:pt x="57" y="239"/>
                  </a:cubicBezTo>
                  <a:cubicBezTo>
                    <a:pt x="44" y="216"/>
                    <a:pt x="37" y="190"/>
                    <a:pt x="37" y="163"/>
                  </a:cubicBezTo>
                  <a:close/>
                  <a:moveTo>
                    <a:pt x="130" y="63"/>
                  </a:moveTo>
                  <a:cubicBezTo>
                    <a:pt x="112" y="31"/>
                    <a:pt x="112" y="31"/>
                    <a:pt x="112" y="31"/>
                  </a:cubicBezTo>
                  <a:cubicBezTo>
                    <a:pt x="67" y="58"/>
                    <a:pt x="37" y="107"/>
                    <a:pt x="37" y="163"/>
                  </a:cubicBezTo>
                  <a:cubicBezTo>
                    <a:pt x="72" y="163"/>
                    <a:pt x="72" y="163"/>
                    <a:pt x="72" y="163"/>
                  </a:cubicBezTo>
                  <a:cubicBezTo>
                    <a:pt x="72" y="120"/>
                    <a:pt x="96" y="83"/>
                    <a:pt x="130" y="63"/>
                  </a:cubicBezTo>
                  <a:close/>
                  <a:moveTo>
                    <a:pt x="88" y="221"/>
                  </a:moveTo>
                  <a:cubicBezTo>
                    <a:pt x="57" y="239"/>
                    <a:pt x="57" y="239"/>
                    <a:pt x="57" y="239"/>
                  </a:cubicBezTo>
                  <a:cubicBezTo>
                    <a:pt x="83" y="284"/>
                    <a:pt x="132" y="314"/>
                    <a:pt x="188" y="314"/>
                  </a:cubicBezTo>
                  <a:cubicBezTo>
                    <a:pt x="188" y="278"/>
                    <a:pt x="188" y="278"/>
                    <a:pt x="188" y="278"/>
                  </a:cubicBezTo>
                  <a:cubicBezTo>
                    <a:pt x="145" y="278"/>
                    <a:pt x="108" y="255"/>
                    <a:pt x="88" y="221"/>
                  </a:cubicBezTo>
                  <a:close/>
                </a:path>
              </a:pathLst>
            </a:custGeom>
            <a:solidFill>
              <a:srgbClr val="ACD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8"/>
            <p:cNvSpPr>
              <a:spLocks noEditPoints="1"/>
            </p:cNvSpPr>
            <p:nvPr userDrawn="1"/>
          </p:nvSpPr>
          <p:spPr bwMode="gray">
            <a:xfrm>
              <a:off x="4813445" y="5397500"/>
              <a:ext cx="442913" cy="593725"/>
            </a:xfrm>
            <a:custGeom>
              <a:avLst/>
              <a:gdLst>
                <a:gd name="T0" fmla="*/ 25 w 283"/>
                <a:gd name="T1" fmla="*/ 283 h 377"/>
                <a:gd name="T2" fmla="*/ 57 w 283"/>
                <a:gd name="T3" fmla="*/ 265 h 377"/>
                <a:gd name="T4" fmla="*/ 188 w 283"/>
                <a:gd name="T5" fmla="*/ 340 h 377"/>
                <a:gd name="T6" fmla="*/ 264 w 283"/>
                <a:gd name="T7" fmla="*/ 320 h 377"/>
                <a:gd name="T8" fmla="*/ 282 w 283"/>
                <a:gd name="T9" fmla="*/ 352 h 377"/>
                <a:gd name="T10" fmla="*/ 188 w 283"/>
                <a:gd name="T11" fmla="*/ 377 h 377"/>
                <a:gd name="T12" fmla="*/ 25 w 283"/>
                <a:gd name="T13" fmla="*/ 283 h 377"/>
                <a:gd name="T14" fmla="*/ 188 w 283"/>
                <a:gd name="T15" fmla="*/ 37 h 377"/>
                <a:gd name="T16" fmla="*/ 264 w 283"/>
                <a:gd name="T17" fmla="*/ 58 h 377"/>
                <a:gd name="T18" fmla="*/ 283 w 283"/>
                <a:gd name="T19" fmla="*/ 26 h 377"/>
                <a:gd name="T20" fmla="*/ 188 w 283"/>
                <a:gd name="T21" fmla="*/ 0 h 377"/>
                <a:gd name="T22" fmla="*/ 0 w 283"/>
                <a:gd name="T23" fmla="*/ 189 h 377"/>
                <a:gd name="T24" fmla="*/ 37 w 283"/>
                <a:gd name="T25" fmla="*/ 189 h 377"/>
                <a:gd name="T26" fmla="*/ 188 w 283"/>
                <a:gd name="T27" fmla="*/ 3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3" h="377">
                  <a:moveTo>
                    <a:pt x="25" y="283"/>
                  </a:moveTo>
                  <a:cubicBezTo>
                    <a:pt x="57" y="265"/>
                    <a:pt x="57" y="265"/>
                    <a:pt x="57" y="265"/>
                  </a:cubicBezTo>
                  <a:cubicBezTo>
                    <a:pt x="83" y="310"/>
                    <a:pt x="132" y="340"/>
                    <a:pt x="188" y="340"/>
                  </a:cubicBezTo>
                  <a:cubicBezTo>
                    <a:pt x="216" y="340"/>
                    <a:pt x="241" y="332"/>
                    <a:pt x="264" y="320"/>
                  </a:cubicBezTo>
                  <a:cubicBezTo>
                    <a:pt x="282" y="352"/>
                    <a:pt x="282" y="352"/>
                    <a:pt x="282" y="352"/>
                  </a:cubicBezTo>
                  <a:cubicBezTo>
                    <a:pt x="255" y="368"/>
                    <a:pt x="222" y="377"/>
                    <a:pt x="188" y="377"/>
                  </a:cubicBezTo>
                  <a:cubicBezTo>
                    <a:pt x="118" y="377"/>
                    <a:pt x="58" y="339"/>
                    <a:pt x="25" y="283"/>
                  </a:cubicBezTo>
                  <a:close/>
                  <a:moveTo>
                    <a:pt x="188" y="37"/>
                  </a:moveTo>
                  <a:cubicBezTo>
                    <a:pt x="216" y="37"/>
                    <a:pt x="242" y="45"/>
                    <a:pt x="264" y="58"/>
                  </a:cubicBezTo>
                  <a:cubicBezTo>
                    <a:pt x="283" y="26"/>
                    <a:pt x="283" y="26"/>
                    <a:pt x="283" y="26"/>
                  </a:cubicBezTo>
                  <a:cubicBezTo>
                    <a:pt x="255" y="10"/>
                    <a:pt x="222" y="0"/>
                    <a:pt x="188" y="0"/>
                  </a:cubicBezTo>
                  <a:cubicBezTo>
                    <a:pt x="84" y="0"/>
                    <a:pt x="0" y="85"/>
                    <a:pt x="0" y="189"/>
                  </a:cubicBezTo>
                  <a:cubicBezTo>
                    <a:pt x="37" y="189"/>
                    <a:pt x="37" y="189"/>
                    <a:pt x="37" y="189"/>
                  </a:cubicBezTo>
                  <a:cubicBezTo>
                    <a:pt x="37" y="105"/>
                    <a:pt x="104" y="37"/>
                    <a:pt x="188" y="37"/>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9"/>
            <p:cNvSpPr>
              <a:spLocks noEditPoints="1"/>
            </p:cNvSpPr>
            <p:nvPr userDrawn="1"/>
          </p:nvSpPr>
          <p:spPr bwMode="gray">
            <a:xfrm>
              <a:off x="4926157" y="5511800"/>
              <a:ext cx="476250" cy="365125"/>
            </a:xfrm>
            <a:custGeom>
              <a:avLst/>
              <a:gdLst>
                <a:gd name="T0" fmla="*/ 247 w 304"/>
                <a:gd name="T1" fmla="*/ 40 h 231"/>
                <a:gd name="T2" fmla="*/ 279 w 304"/>
                <a:gd name="T3" fmla="*/ 22 h 231"/>
                <a:gd name="T4" fmla="*/ 304 w 304"/>
                <a:gd name="T5" fmla="*/ 116 h 231"/>
                <a:gd name="T6" fmla="*/ 279 w 304"/>
                <a:gd name="T7" fmla="*/ 210 h 231"/>
                <a:gd name="T8" fmla="*/ 247 w 304"/>
                <a:gd name="T9" fmla="*/ 191 h 231"/>
                <a:gd name="T10" fmla="*/ 267 w 304"/>
                <a:gd name="T11" fmla="*/ 116 h 231"/>
                <a:gd name="T12" fmla="*/ 247 w 304"/>
                <a:gd name="T13" fmla="*/ 40 h 231"/>
                <a:gd name="T14" fmla="*/ 223 w 304"/>
                <a:gd name="T15" fmla="*/ 222 h 231"/>
                <a:gd name="T16" fmla="*/ 198 w 304"/>
                <a:gd name="T17" fmla="*/ 197 h 231"/>
                <a:gd name="T18" fmla="*/ 116 w 304"/>
                <a:gd name="T19" fmla="*/ 231 h 231"/>
                <a:gd name="T20" fmla="*/ 0 w 304"/>
                <a:gd name="T21" fmla="*/ 116 h 231"/>
                <a:gd name="T22" fmla="*/ 116 w 304"/>
                <a:gd name="T23" fmla="*/ 0 h 231"/>
                <a:gd name="T24" fmla="*/ 231 w 304"/>
                <a:gd name="T25" fmla="*/ 116 h 231"/>
                <a:gd name="T26" fmla="*/ 216 w 304"/>
                <a:gd name="T27" fmla="*/ 173 h 231"/>
                <a:gd name="T28" fmla="*/ 247 w 304"/>
                <a:gd name="T29" fmla="*/ 191 h 231"/>
                <a:gd name="T30" fmla="*/ 223 w 304"/>
                <a:gd name="T31" fmla="*/ 222 h 231"/>
                <a:gd name="T32" fmla="*/ 195 w 304"/>
                <a:gd name="T33" fmla="*/ 116 h 231"/>
                <a:gd name="T34" fmla="*/ 116 w 304"/>
                <a:gd name="T35" fmla="*/ 37 h 231"/>
                <a:gd name="T36" fmla="*/ 37 w 304"/>
                <a:gd name="T37" fmla="*/ 116 h 231"/>
                <a:gd name="T38" fmla="*/ 116 w 304"/>
                <a:gd name="T39" fmla="*/ 194 h 231"/>
                <a:gd name="T40" fmla="*/ 195 w 304"/>
                <a:gd name="T41" fmla="*/ 11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4" h="231">
                  <a:moveTo>
                    <a:pt x="247" y="40"/>
                  </a:moveTo>
                  <a:cubicBezTo>
                    <a:pt x="279" y="22"/>
                    <a:pt x="279" y="22"/>
                    <a:pt x="279" y="22"/>
                  </a:cubicBezTo>
                  <a:cubicBezTo>
                    <a:pt x="295" y="49"/>
                    <a:pt x="304" y="81"/>
                    <a:pt x="304" y="116"/>
                  </a:cubicBezTo>
                  <a:cubicBezTo>
                    <a:pt x="304" y="150"/>
                    <a:pt x="295" y="182"/>
                    <a:pt x="279" y="210"/>
                  </a:cubicBezTo>
                  <a:cubicBezTo>
                    <a:pt x="247" y="191"/>
                    <a:pt x="247" y="191"/>
                    <a:pt x="247" y="191"/>
                  </a:cubicBezTo>
                  <a:cubicBezTo>
                    <a:pt x="260" y="169"/>
                    <a:pt x="267" y="143"/>
                    <a:pt x="267" y="116"/>
                  </a:cubicBezTo>
                  <a:cubicBezTo>
                    <a:pt x="267" y="88"/>
                    <a:pt x="260" y="62"/>
                    <a:pt x="247" y="40"/>
                  </a:cubicBezTo>
                  <a:close/>
                  <a:moveTo>
                    <a:pt x="223" y="222"/>
                  </a:moveTo>
                  <a:cubicBezTo>
                    <a:pt x="198" y="197"/>
                    <a:pt x="198" y="197"/>
                    <a:pt x="198" y="197"/>
                  </a:cubicBezTo>
                  <a:cubicBezTo>
                    <a:pt x="177" y="218"/>
                    <a:pt x="148" y="231"/>
                    <a:pt x="116" y="231"/>
                  </a:cubicBezTo>
                  <a:cubicBezTo>
                    <a:pt x="52" y="231"/>
                    <a:pt x="0" y="179"/>
                    <a:pt x="0" y="116"/>
                  </a:cubicBezTo>
                  <a:cubicBezTo>
                    <a:pt x="0" y="52"/>
                    <a:pt x="52" y="0"/>
                    <a:pt x="116" y="0"/>
                  </a:cubicBezTo>
                  <a:cubicBezTo>
                    <a:pt x="180" y="0"/>
                    <a:pt x="231" y="52"/>
                    <a:pt x="231" y="116"/>
                  </a:cubicBezTo>
                  <a:cubicBezTo>
                    <a:pt x="231" y="137"/>
                    <a:pt x="226" y="156"/>
                    <a:pt x="216" y="173"/>
                  </a:cubicBezTo>
                  <a:cubicBezTo>
                    <a:pt x="247" y="191"/>
                    <a:pt x="247" y="191"/>
                    <a:pt x="247" y="191"/>
                  </a:cubicBezTo>
                  <a:cubicBezTo>
                    <a:pt x="240" y="203"/>
                    <a:pt x="232" y="213"/>
                    <a:pt x="223" y="222"/>
                  </a:cubicBezTo>
                  <a:close/>
                  <a:moveTo>
                    <a:pt x="195" y="116"/>
                  </a:moveTo>
                  <a:cubicBezTo>
                    <a:pt x="195" y="72"/>
                    <a:pt x="159" y="37"/>
                    <a:pt x="116" y="37"/>
                  </a:cubicBezTo>
                  <a:cubicBezTo>
                    <a:pt x="72" y="37"/>
                    <a:pt x="37" y="72"/>
                    <a:pt x="37" y="116"/>
                  </a:cubicBezTo>
                  <a:cubicBezTo>
                    <a:pt x="37" y="159"/>
                    <a:pt x="72" y="194"/>
                    <a:pt x="116" y="194"/>
                  </a:cubicBezTo>
                  <a:cubicBezTo>
                    <a:pt x="159" y="194"/>
                    <a:pt x="195" y="159"/>
                    <a:pt x="195" y="116"/>
                  </a:cubicBezTo>
                  <a:close/>
                </a:path>
              </a:pathLst>
            </a:custGeom>
            <a:solidFill>
              <a:srgbClr val="743C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331799817"/>
      </p:ext>
    </p:extLst>
  </p:cSld>
  <p:clrMap bg1="lt1" tx1="dk1" bg2="lt2" tx2="dk2" accent1="accent1" accent2="accent2" accent3="accent3" accent4="accent4" accent5="accent5" accent6="accent6" hlink="hlink" folHlink="folHlink"/>
  <p:hf ftr="0"/>
  <p:notesStyle>
    <a:lvl1pPr marL="173038" marR="0" indent="-173038" algn="l" defTabSz="914400" rtl="0" eaLnBrk="1" fontAlgn="base" latinLnBrk="0" hangingPunct="1">
      <a:lnSpc>
        <a:spcPct val="100000"/>
      </a:lnSpc>
      <a:spcBef>
        <a:spcPts val="400"/>
      </a:spcBef>
      <a:spcAft>
        <a:spcPct val="0"/>
      </a:spcAft>
      <a:buClrTx/>
      <a:buSzTx/>
      <a:buFont typeface="Arial" pitchFamily="34" charset="0"/>
      <a:buChar char="•"/>
      <a:tabLst/>
      <a:defRPr sz="1400" b="0" kern="1200">
        <a:solidFill>
          <a:schemeClr val="tx2"/>
        </a:solidFill>
        <a:latin typeface="Arial"/>
        <a:ea typeface="+mn-ea"/>
        <a:cs typeface="Arial"/>
      </a:defRPr>
    </a:lvl1pPr>
    <a:lvl2pPr marL="346075" marR="0" indent="-173038" algn="l" defTabSz="914400" rtl="0" eaLnBrk="1" fontAlgn="base" latinLnBrk="0" hangingPunct="1">
      <a:lnSpc>
        <a:spcPct val="100000"/>
      </a:lnSpc>
      <a:spcBef>
        <a:spcPts val="400"/>
      </a:spcBef>
      <a:spcAft>
        <a:spcPct val="0"/>
      </a:spcAft>
      <a:buClrTx/>
      <a:buSzTx/>
      <a:buFont typeface="Arial" pitchFamily="34" charset="0"/>
      <a:buChar char="–"/>
      <a:tabLst/>
      <a:defRPr sz="1400" b="0" i="0" kern="1200">
        <a:solidFill>
          <a:schemeClr val="tx2"/>
        </a:solidFill>
        <a:latin typeface="Arial"/>
        <a:ea typeface="+mn-ea"/>
        <a:cs typeface="Arial"/>
      </a:defRPr>
    </a:lvl2pPr>
    <a:lvl3pPr marL="512763" marR="0" indent="-166688" algn="l" defTabSz="914400" rtl="0" eaLnBrk="1" fontAlgn="base" latinLnBrk="0" hangingPunct="1">
      <a:lnSpc>
        <a:spcPct val="100000"/>
      </a:lnSpc>
      <a:spcBef>
        <a:spcPts val="400"/>
      </a:spcBef>
      <a:spcAft>
        <a:spcPct val="0"/>
      </a:spcAft>
      <a:buClrTx/>
      <a:buSzTx/>
      <a:buFont typeface="Arial" pitchFamily="34" charset="0"/>
      <a:buChar char="–"/>
      <a:tabLst/>
      <a:defRPr sz="1400" b="0" i="0" kern="1200" baseline="0">
        <a:solidFill>
          <a:schemeClr val="tx2"/>
        </a:solidFill>
        <a:latin typeface="Arial"/>
        <a:ea typeface="+mn-ea"/>
        <a:cs typeface="Arial"/>
      </a:defRPr>
    </a:lvl3pPr>
    <a:lvl4pPr marL="685800" marR="0" indent="-173038" algn="l" defTabSz="914400" rtl="0" eaLnBrk="1" fontAlgn="base" latinLnBrk="0" hangingPunct="1">
      <a:lnSpc>
        <a:spcPct val="100000"/>
      </a:lnSpc>
      <a:spcBef>
        <a:spcPts val="400"/>
      </a:spcBef>
      <a:spcAft>
        <a:spcPct val="0"/>
      </a:spcAft>
      <a:buClrTx/>
      <a:buSzTx/>
      <a:buFont typeface="Arial" pitchFamily="34" charset="0"/>
      <a:buChar char="–"/>
      <a:tabLst/>
      <a:defRPr sz="1400" b="0" i="0" kern="1200">
        <a:solidFill>
          <a:schemeClr val="tx2"/>
        </a:solidFill>
        <a:latin typeface="Arial"/>
        <a:ea typeface="+mn-ea"/>
        <a:cs typeface="Arial"/>
      </a:defRPr>
    </a:lvl4pPr>
    <a:lvl5pPr marL="858838" marR="0" indent="-173038" algn="l" defTabSz="860425" rtl="0" eaLnBrk="1" fontAlgn="base" latinLnBrk="0" hangingPunct="1">
      <a:lnSpc>
        <a:spcPct val="100000"/>
      </a:lnSpc>
      <a:spcBef>
        <a:spcPts val="400"/>
      </a:spcBef>
      <a:spcAft>
        <a:spcPct val="0"/>
      </a:spcAft>
      <a:buClrTx/>
      <a:buSzTx/>
      <a:buFont typeface="Arial" pitchFamily="34" charset="0"/>
      <a:buChar char="–"/>
      <a:tabLst/>
      <a:defRPr sz="1400" b="0" i="0" kern="1200">
        <a:solidFill>
          <a:schemeClr val="tx2"/>
        </a:solidFill>
        <a:latin typeface="Arial"/>
        <a:ea typeface="+mn-ea"/>
        <a:cs typeface="Arial"/>
      </a:defRPr>
    </a:lvl5pPr>
    <a:lvl6pPr marL="1031875" indent="-173038" algn="l" defTabSz="860425" rtl="0" eaLnBrk="1" latinLnBrk="0" hangingPunct="1">
      <a:lnSpc>
        <a:spcPct val="100000"/>
      </a:lnSpc>
      <a:spcBef>
        <a:spcPts val="400"/>
      </a:spcBef>
      <a:buClrTx/>
      <a:buFont typeface="Arial" panose="020B0604020202020204" pitchFamily="34" charset="0"/>
      <a:buChar char="–"/>
      <a:tabLst/>
      <a:defRPr sz="1400" b="0" i="0" kern="1200">
        <a:solidFill>
          <a:schemeClr val="tx2"/>
        </a:solidFill>
        <a:latin typeface="Arial"/>
        <a:ea typeface="+mn-ea"/>
        <a:cs typeface="Arial"/>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and aims: hypotheses +aim</a:t>
            </a:r>
          </a:p>
          <a:p>
            <a:r>
              <a:rPr lang="en-US" dirty="0"/>
              <a:t>Methods section on our abstract – in a waterfall (weight gain waterfall table): sample cohort </a:t>
            </a:r>
            <a:r>
              <a:rPr lang="en-US" dirty="0">
                <a:sym typeface="Wingdings" panose="05000000000000000000" pitchFamily="2" charset="2"/>
              </a:rPr>
              <a:t> layers6</a:t>
            </a:r>
          </a:p>
          <a:p>
            <a:r>
              <a:rPr lang="en-US" dirty="0">
                <a:sym typeface="Wingdings" panose="05000000000000000000" pitchFamily="2" charset="2"/>
              </a:rPr>
              <a:t>Age and gender – 1 graph each</a:t>
            </a:r>
          </a:p>
          <a:p>
            <a:r>
              <a:rPr lang="en-US" dirty="0">
                <a:sym typeface="Wingdings" panose="05000000000000000000" pitchFamily="2" charset="2"/>
              </a:rPr>
              <a:t>People who gained weight (61% of 4585) v. who didn’t (80%): pie chart with blow-ups </a:t>
            </a:r>
            <a:endParaRPr lang="en-US" dirty="0"/>
          </a:p>
        </p:txBody>
      </p:sp>
      <p:sp>
        <p:nvSpPr>
          <p:cNvPr id="4" name="Slide Number Placeholder 3"/>
          <p:cNvSpPr>
            <a:spLocks noGrp="1"/>
          </p:cNvSpPr>
          <p:nvPr>
            <p:ph type="sldNum" sz="quarter" idx="5"/>
          </p:nvPr>
        </p:nvSpPr>
        <p:spPr/>
        <p:txBody>
          <a:bodyPr/>
          <a:lstStyle/>
          <a:p>
            <a:fld id="{DADD4AB0-DA56-AC40-9592-4E955E6D4581}" type="slidenum">
              <a:rPr lang="en-US" smtClean="0"/>
              <a:pPr/>
              <a:t>0</a:t>
            </a:fld>
            <a:endParaRPr lang="en-US" dirty="0"/>
          </a:p>
        </p:txBody>
      </p:sp>
      <p:sp>
        <p:nvSpPr>
          <p:cNvPr id="5" name="Header Placeholder 4"/>
          <p:cNvSpPr>
            <a:spLocks noGrp="1"/>
          </p:cNvSpPr>
          <p:nvPr>
            <p:ph type="hdr" sz="quarter"/>
          </p:nvPr>
        </p:nvSpPr>
        <p:spPr/>
        <p:txBody>
          <a:bodyPr/>
          <a:lstStyle/>
          <a:p>
            <a:endParaRPr lang="en-US" dirty="0"/>
          </a:p>
        </p:txBody>
      </p:sp>
      <p:sp>
        <p:nvSpPr>
          <p:cNvPr id="6" name="Date Placeholder 5"/>
          <p:cNvSpPr>
            <a:spLocks noGrp="1"/>
          </p:cNvSpPr>
          <p:nvPr>
            <p:ph type="dt" idx="1"/>
          </p:nvPr>
        </p:nvSpPr>
        <p:spPr/>
        <p:txBody>
          <a:bodyPr/>
          <a:lstStyle/>
          <a:p>
            <a:fld id="{553268AC-DE86-4BE3-8791-5E0D632B30DE}" type="datetime1">
              <a:rPr lang="en-US" smtClean="0"/>
              <a:t>6/30/2020</a:t>
            </a:fld>
            <a:endParaRPr lang="en-US" dirty="0"/>
          </a:p>
        </p:txBody>
      </p:sp>
    </p:spTree>
    <p:extLst>
      <p:ext uri="{BB962C8B-B14F-4D97-AF65-F5344CB8AC3E}">
        <p14:creationId xmlns:p14="http://schemas.microsoft.com/office/powerpoint/2010/main" val="3492593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Quintiles Title">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2172"/>
            <a:ext cx="9144000" cy="2665828"/>
          </a:xfrm>
          <a:prstGeom prst="rect">
            <a:avLst/>
          </a:prstGeom>
        </p:spPr>
      </p:pic>
      <p:sp>
        <p:nvSpPr>
          <p:cNvPr id="2" name="Title 1"/>
          <p:cNvSpPr>
            <a:spLocks noGrp="1"/>
          </p:cNvSpPr>
          <p:nvPr>
            <p:ph type="ctrTitle" hasCustomPrompt="1"/>
          </p:nvPr>
        </p:nvSpPr>
        <p:spPr>
          <a:xfrm>
            <a:off x="384048" y="1961343"/>
            <a:ext cx="8348472" cy="896112"/>
          </a:xfrm>
          <a:prstGeom prst="rect">
            <a:avLst/>
          </a:prstGeom>
        </p:spPr>
        <p:txBody>
          <a:bodyPr anchor="b" anchorCtr="0">
            <a:noAutofit/>
          </a:bodyPr>
          <a:lstStyle>
            <a:lvl1pPr algn="l">
              <a:defRPr sz="2400" b="1" baseline="0">
                <a:solidFill>
                  <a:schemeClr val="tx2"/>
                </a:solidFill>
                <a:latin typeface="+mj-lt"/>
              </a:defRPr>
            </a:lvl1pPr>
          </a:lstStyle>
          <a:p>
            <a:r>
              <a:rPr lang="en-US" dirty="0"/>
              <a:t>Headlines are 24pt Arial Bold Title Case</a:t>
            </a:r>
          </a:p>
        </p:txBody>
      </p:sp>
      <p:sp>
        <p:nvSpPr>
          <p:cNvPr id="3" name="Subtitle 2"/>
          <p:cNvSpPr>
            <a:spLocks noGrp="1"/>
          </p:cNvSpPr>
          <p:nvPr>
            <p:ph type="subTitle" idx="1" hasCustomPrompt="1"/>
          </p:nvPr>
        </p:nvSpPr>
        <p:spPr>
          <a:xfrm>
            <a:off x="384048" y="3555711"/>
            <a:ext cx="3886200" cy="697627"/>
          </a:xfrm>
          <a:prstGeom prst="rect">
            <a:avLst/>
          </a:prstGeom>
        </p:spPr>
        <p:txBody>
          <a:bodyPr>
            <a:spAutoFit/>
          </a:bodyPr>
          <a:lstStyle>
            <a:lvl1pPr marL="0" indent="0" algn="l">
              <a:spcBef>
                <a:spcPts val="200"/>
              </a:spcBef>
              <a:buNone/>
              <a:defRPr sz="1200" i="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Author First Name Last Name</a:t>
            </a:r>
          </a:p>
          <a:p>
            <a:pPr lvl="0"/>
            <a:r>
              <a:rPr lang="en-US" dirty="0"/>
              <a:t>Title</a:t>
            </a:r>
          </a:p>
          <a:p>
            <a:pPr lvl="0"/>
            <a:r>
              <a:rPr lang="en-US" dirty="0"/>
              <a:t>Date</a:t>
            </a:r>
          </a:p>
        </p:txBody>
      </p:sp>
      <p:grpSp>
        <p:nvGrpSpPr>
          <p:cNvPr id="82" name="Group 81"/>
          <p:cNvGrpSpPr/>
          <p:nvPr/>
        </p:nvGrpSpPr>
        <p:grpSpPr bwMode="gray">
          <a:xfrm>
            <a:off x="6449147" y="481445"/>
            <a:ext cx="2316162" cy="1459409"/>
            <a:chOff x="4795838" y="3390900"/>
            <a:chExt cx="2763837" cy="1741488"/>
          </a:xfrm>
        </p:grpSpPr>
        <p:sp>
          <p:nvSpPr>
            <p:cNvPr id="83" name="Freeform 5"/>
            <p:cNvSpPr>
              <a:spLocks noEditPoints="1"/>
            </p:cNvSpPr>
            <p:nvPr/>
          </p:nvSpPr>
          <p:spPr bwMode="gray">
            <a:xfrm>
              <a:off x="4795838" y="4721225"/>
              <a:ext cx="2632075" cy="411163"/>
            </a:xfrm>
            <a:custGeom>
              <a:avLst/>
              <a:gdLst>
                <a:gd name="T0" fmla="*/ 36 w 699"/>
                <a:gd name="T1" fmla="*/ 104 h 109"/>
                <a:gd name="T2" fmla="*/ 10 w 699"/>
                <a:gd name="T3" fmla="*/ 11 h 109"/>
                <a:gd name="T4" fmla="*/ 72 w 699"/>
                <a:gd name="T5" fmla="*/ 52 h 109"/>
                <a:gd name="T6" fmla="*/ 69 w 699"/>
                <a:gd name="T7" fmla="*/ 109 h 109"/>
                <a:gd name="T8" fmla="*/ 12 w 699"/>
                <a:gd name="T9" fmla="*/ 52 h 109"/>
                <a:gd name="T10" fmla="*/ 49 w 699"/>
                <a:gd name="T11" fmla="*/ 89 h 109"/>
                <a:gd name="T12" fmla="*/ 56 w 699"/>
                <a:gd name="T13" fmla="*/ 81 h 109"/>
                <a:gd name="T14" fmla="*/ 36 w 699"/>
                <a:gd name="T15" fmla="*/ 11 h 109"/>
                <a:gd name="T16" fmla="*/ 86 w 699"/>
                <a:gd name="T17" fmla="*/ 78 h 109"/>
                <a:gd name="T18" fmla="*/ 98 w 699"/>
                <a:gd name="T19" fmla="*/ 76 h 109"/>
                <a:gd name="T20" fmla="*/ 131 w 699"/>
                <a:gd name="T21" fmla="*/ 32 h 109"/>
                <a:gd name="T22" fmla="*/ 131 w 699"/>
                <a:gd name="T23" fmla="*/ 104 h 109"/>
                <a:gd name="T24" fmla="*/ 171 w 699"/>
                <a:gd name="T25" fmla="*/ 104 h 109"/>
                <a:gd name="T26" fmla="*/ 159 w 699"/>
                <a:gd name="T27" fmla="*/ 32 h 109"/>
                <a:gd name="T28" fmla="*/ 171 w 699"/>
                <a:gd name="T29" fmla="*/ 104 h 109"/>
                <a:gd name="T30" fmla="*/ 159 w 699"/>
                <a:gd name="T31" fmla="*/ 1 h 109"/>
                <a:gd name="T32" fmla="*/ 244 w 699"/>
                <a:gd name="T33" fmla="*/ 104 h 109"/>
                <a:gd name="T34" fmla="*/ 216 w 699"/>
                <a:gd name="T35" fmla="*/ 42 h 109"/>
                <a:gd name="T36" fmla="*/ 188 w 699"/>
                <a:gd name="T37" fmla="*/ 104 h 109"/>
                <a:gd name="T38" fmla="*/ 200 w 699"/>
                <a:gd name="T39" fmla="*/ 39 h 109"/>
                <a:gd name="T40" fmla="*/ 244 w 699"/>
                <a:gd name="T41" fmla="*/ 58 h 109"/>
                <a:gd name="T42" fmla="*/ 300 w 699"/>
                <a:gd name="T43" fmla="*/ 104 h 109"/>
                <a:gd name="T44" fmla="*/ 312 w 699"/>
                <a:gd name="T45" fmla="*/ 32 h 109"/>
                <a:gd name="T46" fmla="*/ 313 w 699"/>
                <a:gd name="T47" fmla="*/ 14 h 109"/>
                <a:gd name="T48" fmla="*/ 313 w 699"/>
                <a:gd name="T49" fmla="*/ 1 h 109"/>
                <a:gd name="T50" fmla="*/ 358 w 699"/>
                <a:gd name="T51" fmla="*/ 68 h 109"/>
                <a:gd name="T52" fmla="*/ 417 w 699"/>
                <a:gd name="T53" fmla="*/ 71 h 109"/>
                <a:gd name="T54" fmla="*/ 408 w 699"/>
                <a:gd name="T55" fmla="*/ 86 h 109"/>
                <a:gd name="T56" fmla="*/ 416 w 699"/>
                <a:gd name="T57" fmla="*/ 93 h 109"/>
                <a:gd name="T58" fmla="*/ 406 w 699"/>
                <a:gd name="T59" fmla="*/ 62 h 109"/>
                <a:gd name="T60" fmla="*/ 372 w 699"/>
                <a:gd name="T61" fmla="*/ 52 h 109"/>
                <a:gd name="T62" fmla="*/ 424 w 699"/>
                <a:gd name="T63" fmla="*/ 94 h 109"/>
                <a:gd name="T64" fmla="*/ 432 w 699"/>
                <a:gd name="T65" fmla="*/ 86 h 109"/>
                <a:gd name="T66" fmla="*/ 460 w 699"/>
                <a:gd name="T67" fmla="*/ 73 h 109"/>
                <a:gd name="T68" fmla="*/ 453 w 699"/>
                <a:gd name="T69" fmla="*/ 32 h 109"/>
                <a:gd name="T70" fmla="*/ 472 w 699"/>
                <a:gd name="T71" fmla="*/ 47 h 109"/>
                <a:gd name="T72" fmla="*/ 438 w 699"/>
                <a:gd name="T73" fmla="*/ 52 h 109"/>
                <a:gd name="T74" fmla="*/ 482 w 699"/>
                <a:gd name="T75" fmla="*/ 82 h 109"/>
                <a:gd name="T76" fmla="*/ 495 w 699"/>
                <a:gd name="T77" fmla="*/ 104 h 109"/>
                <a:gd name="T78" fmla="*/ 507 w 699"/>
                <a:gd name="T79" fmla="*/ 1 h 109"/>
                <a:gd name="T80" fmla="*/ 616 w 699"/>
                <a:gd name="T81" fmla="*/ 104 h 109"/>
                <a:gd name="T82" fmla="*/ 577 w 699"/>
                <a:gd name="T83" fmla="*/ 88 h 109"/>
                <a:gd name="T84" fmla="*/ 540 w 699"/>
                <a:gd name="T85" fmla="*/ 104 h 109"/>
                <a:gd name="T86" fmla="*/ 540 w 699"/>
                <a:gd name="T87" fmla="*/ 1 h 109"/>
                <a:gd name="T88" fmla="*/ 604 w 699"/>
                <a:gd name="T89" fmla="*/ 1 h 109"/>
                <a:gd name="T90" fmla="*/ 663 w 699"/>
                <a:gd name="T91" fmla="*/ 104 h 109"/>
                <a:gd name="T92" fmla="*/ 636 w 699"/>
                <a:gd name="T93" fmla="*/ 82 h 109"/>
                <a:gd name="T94" fmla="*/ 687 w 699"/>
                <a:gd name="T95" fmla="*/ 75 h 109"/>
                <a:gd name="T96" fmla="*/ 658 w 699"/>
                <a:gd name="T97" fmla="*/ 57 h 109"/>
                <a:gd name="T98" fmla="*/ 664 w 699"/>
                <a:gd name="T99" fmla="*/ 0 h 109"/>
                <a:gd name="T100" fmla="*/ 687 w 699"/>
                <a:gd name="T101" fmla="*/ 20 h 109"/>
                <a:gd name="T102" fmla="*/ 643 w 699"/>
                <a:gd name="T103" fmla="*/ 29 h 109"/>
                <a:gd name="T104" fmla="*/ 671 w 699"/>
                <a:gd name="T105" fmla="*/ 47 h 109"/>
                <a:gd name="T106" fmla="*/ 663 w 699"/>
                <a:gd name="T107" fmla="*/ 104 h 109"/>
                <a:gd name="T108" fmla="*/ 262 w 699"/>
                <a:gd name="T109" fmla="*/ 84 h 109"/>
                <a:gd name="T110" fmla="*/ 253 w 699"/>
                <a:gd name="T111" fmla="*/ 32 h 109"/>
                <a:gd name="T112" fmla="*/ 274 w 699"/>
                <a:gd name="T113" fmla="*/ 11 h 109"/>
                <a:gd name="T114" fmla="*/ 289 w 699"/>
                <a:gd name="T115" fmla="*/ 42 h 109"/>
                <a:gd name="T116" fmla="*/ 283 w 699"/>
                <a:gd name="T117" fmla="*/ 93 h 109"/>
                <a:gd name="T118" fmla="*/ 283 w 699"/>
                <a:gd name="T119" fmla="*/ 104 h 109"/>
                <a:gd name="T120" fmla="*/ 329 w 699"/>
                <a:gd name="T121" fmla="*/ 84 h 109"/>
                <a:gd name="T122" fmla="*/ 340 w 699"/>
                <a:gd name="T123" fmla="*/ 84 h 109"/>
                <a:gd name="T124" fmla="*/ 350 w 699"/>
                <a:gd name="T125" fmla="*/ 9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9" h="109">
                  <a:moveTo>
                    <a:pt x="69" y="109"/>
                  </a:moveTo>
                  <a:cubicBezTo>
                    <a:pt x="58" y="98"/>
                    <a:pt x="58" y="98"/>
                    <a:pt x="58" y="98"/>
                  </a:cubicBezTo>
                  <a:cubicBezTo>
                    <a:pt x="52" y="102"/>
                    <a:pt x="44" y="104"/>
                    <a:pt x="36" y="104"/>
                  </a:cubicBezTo>
                  <a:cubicBezTo>
                    <a:pt x="26" y="104"/>
                    <a:pt x="17" y="101"/>
                    <a:pt x="10" y="94"/>
                  </a:cubicBezTo>
                  <a:cubicBezTo>
                    <a:pt x="0" y="84"/>
                    <a:pt x="0" y="75"/>
                    <a:pt x="0" y="52"/>
                  </a:cubicBezTo>
                  <a:cubicBezTo>
                    <a:pt x="0" y="30"/>
                    <a:pt x="0" y="20"/>
                    <a:pt x="10" y="11"/>
                  </a:cubicBezTo>
                  <a:cubicBezTo>
                    <a:pt x="17" y="4"/>
                    <a:pt x="26" y="0"/>
                    <a:pt x="36" y="0"/>
                  </a:cubicBezTo>
                  <a:cubicBezTo>
                    <a:pt x="46" y="0"/>
                    <a:pt x="55" y="4"/>
                    <a:pt x="62" y="11"/>
                  </a:cubicBezTo>
                  <a:cubicBezTo>
                    <a:pt x="71" y="20"/>
                    <a:pt x="72" y="29"/>
                    <a:pt x="72" y="52"/>
                  </a:cubicBezTo>
                  <a:cubicBezTo>
                    <a:pt x="72" y="72"/>
                    <a:pt x="72" y="81"/>
                    <a:pt x="65" y="90"/>
                  </a:cubicBezTo>
                  <a:cubicBezTo>
                    <a:pt x="76" y="101"/>
                    <a:pt x="76" y="101"/>
                    <a:pt x="76" y="101"/>
                  </a:cubicBezTo>
                  <a:lnTo>
                    <a:pt x="69" y="109"/>
                  </a:lnTo>
                  <a:close/>
                  <a:moveTo>
                    <a:pt x="36" y="11"/>
                  </a:moveTo>
                  <a:cubicBezTo>
                    <a:pt x="29" y="11"/>
                    <a:pt x="23" y="14"/>
                    <a:pt x="19" y="18"/>
                  </a:cubicBezTo>
                  <a:cubicBezTo>
                    <a:pt x="13" y="25"/>
                    <a:pt x="12" y="31"/>
                    <a:pt x="12" y="52"/>
                  </a:cubicBezTo>
                  <a:cubicBezTo>
                    <a:pt x="12" y="74"/>
                    <a:pt x="13" y="80"/>
                    <a:pt x="19" y="86"/>
                  </a:cubicBezTo>
                  <a:cubicBezTo>
                    <a:pt x="23" y="91"/>
                    <a:pt x="29" y="93"/>
                    <a:pt x="36" y="93"/>
                  </a:cubicBezTo>
                  <a:cubicBezTo>
                    <a:pt x="41" y="93"/>
                    <a:pt x="46" y="92"/>
                    <a:pt x="49" y="89"/>
                  </a:cubicBezTo>
                  <a:cubicBezTo>
                    <a:pt x="37" y="76"/>
                    <a:pt x="37" y="76"/>
                    <a:pt x="37" y="76"/>
                  </a:cubicBezTo>
                  <a:cubicBezTo>
                    <a:pt x="44" y="69"/>
                    <a:pt x="44" y="69"/>
                    <a:pt x="44" y="69"/>
                  </a:cubicBezTo>
                  <a:cubicBezTo>
                    <a:pt x="56" y="81"/>
                    <a:pt x="56" y="81"/>
                    <a:pt x="56" y="81"/>
                  </a:cubicBezTo>
                  <a:cubicBezTo>
                    <a:pt x="59" y="75"/>
                    <a:pt x="60" y="67"/>
                    <a:pt x="60" y="52"/>
                  </a:cubicBezTo>
                  <a:cubicBezTo>
                    <a:pt x="60" y="31"/>
                    <a:pt x="59" y="25"/>
                    <a:pt x="53" y="18"/>
                  </a:cubicBezTo>
                  <a:cubicBezTo>
                    <a:pt x="49" y="14"/>
                    <a:pt x="43" y="11"/>
                    <a:pt x="36" y="11"/>
                  </a:cubicBezTo>
                  <a:close/>
                  <a:moveTo>
                    <a:pt x="112" y="104"/>
                  </a:moveTo>
                  <a:cubicBezTo>
                    <a:pt x="104" y="104"/>
                    <a:pt x="98" y="102"/>
                    <a:pt x="93" y="98"/>
                  </a:cubicBezTo>
                  <a:cubicBezTo>
                    <a:pt x="88" y="93"/>
                    <a:pt x="86" y="86"/>
                    <a:pt x="86" y="78"/>
                  </a:cubicBezTo>
                  <a:cubicBezTo>
                    <a:pt x="86" y="32"/>
                    <a:pt x="86" y="32"/>
                    <a:pt x="86" y="32"/>
                  </a:cubicBezTo>
                  <a:cubicBezTo>
                    <a:pt x="98" y="32"/>
                    <a:pt x="98" y="32"/>
                    <a:pt x="98" y="32"/>
                  </a:cubicBezTo>
                  <a:cubicBezTo>
                    <a:pt x="98" y="76"/>
                    <a:pt x="98" y="76"/>
                    <a:pt x="98" y="76"/>
                  </a:cubicBezTo>
                  <a:cubicBezTo>
                    <a:pt x="98" y="88"/>
                    <a:pt x="104" y="94"/>
                    <a:pt x="114" y="94"/>
                  </a:cubicBezTo>
                  <a:cubicBezTo>
                    <a:pt x="125" y="94"/>
                    <a:pt x="131" y="87"/>
                    <a:pt x="131" y="76"/>
                  </a:cubicBezTo>
                  <a:cubicBezTo>
                    <a:pt x="131" y="32"/>
                    <a:pt x="131" y="32"/>
                    <a:pt x="131" y="32"/>
                  </a:cubicBezTo>
                  <a:cubicBezTo>
                    <a:pt x="142" y="32"/>
                    <a:pt x="142" y="32"/>
                    <a:pt x="142" y="32"/>
                  </a:cubicBezTo>
                  <a:cubicBezTo>
                    <a:pt x="142" y="104"/>
                    <a:pt x="142" y="104"/>
                    <a:pt x="142" y="104"/>
                  </a:cubicBezTo>
                  <a:cubicBezTo>
                    <a:pt x="131" y="104"/>
                    <a:pt x="131" y="104"/>
                    <a:pt x="131" y="104"/>
                  </a:cubicBezTo>
                  <a:cubicBezTo>
                    <a:pt x="131" y="97"/>
                    <a:pt x="131" y="97"/>
                    <a:pt x="131" y="97"/>
                  </a:cubicBezTo>
                  <a:cubicBezTo>
                    <a:pt x="126" y="102"/>
                    <a:pt x="119" y="104"/>
                    <a:pt x="112" y="104"/>
                  </a:cubicBezTo>
                  <a:close/>
                  <a:moveTo>
                    <a:pt x="171" y="104"/>
                  </a:moveTo>
                  <a:cubicBezTo>
                    <a:pt x="159" y="104"/>
                    <a:pt x="159" y="104"/>
                    <a:pt x="159" y="104"/>
                  </a:cubicBezTo>
                  <a:cubicBezTo>
                    <a:pt x="159" y="66"/>
                    <a:pt x="159" y="66"/>
                    <a:pt x="159" y="66"/>
                  </a:cubicBezTo>
                  <a:cubicBezTo>
                    <a:pt x="159" y="32"/>
                    <a:pt x="159" y="32"/>
                    <a:pt x="159" y="32"/>
                  </a:cubicBezTo>
                  <a:cubicBezTo>
                    <a:pt x="171" y="32"/>
                    <a:pt x="171" y="32"/>
                    <a:pt x="171" y="32"/>
                  </a:cubicBezTo>
                  <a:cubicBezTo>
                    <a:pt x="171" y="65"/>
                    <a:pt x="171" y="65"/>
                    <a:pt x="171" y="65"/>
                  </a:cubicBezTo>
                  <a:lnTo>
                    <a:pt x="171" y="104"/>
                  </a:lnTo>
                  <a:close/>
                  <a:moveTo>
                    <a:pt x="172" y="14"/>
                  </a:moveTo>
                  <a:cubicBezTo>
                    <a:pt x="159" y="14"/>
                    <a:pt x="159" y="14"/>
                    <a:pt x="159" y="14"/>
                  </a:cubicBezTo>
                  <a:cubicBezTo>
                    <a:pt x="159" y="1"/>
                    <a:pt x="159" y="1"/>
                    <a:pt x="159" y="1"/>
                  </a:cubicBezTo>
                  <a:cubicBezTo>
                    <a:pt x="172" y="1"/>
                    <a:pt x="172" y="1"/>
                    <a:pt x="172" y="1"/>
                  </a:cubicBezTo>
                  <a:lnTo>
                    <a:pt x="172" y="14"/>
                  </a:lnTo>
                  <a:close/>
                  <a:moveTo>
                    <a:pt x="244" y="104"/>
                  </a:moveTo>
                  <a:cubicBezTo>
                    <a:pt x="233" y="104"/>
                    <a:pt x="233" y="104"/>
                    <a:pt x="233" y="104"/>
                  </a:cubicBezTo>
                  <a:cubicBezTo>
                    <a:pt x="233" y="60"/>
                    <a:pt x="233" y="60"/>
                    <a:pt x="233" y="60"/>
                  </a:cubicBezTo>
                  <a:cubicBezTo>
                    <a:pt x="233" y="48"/>
                    <a:pt x="227" y="42"/>
                    <a:pt x="216" y="42"/>
                  </a:cubicBezTo>
                  <a:cubicBezTo>
                    <a:pt x="206" y="42"/>
                    <a:pt x="200" y="49"/>
                    <a:pt x="200" y="60"/>
                  </a:cubicBezTo>
                  <a:cubicBezTo>
                    <a:pt x="200" y="104"/>
                    <a:pt x="200" y="104"/>
                    <a:pt x="200" y="104"/>
                  </a:cubicBezTo>
                  <a:cubicBezTo>
                    <a:pt x="188" y="104"/>
                    <a:pt x="188" y="104"/>
                    <a:pt x="188" y="104"/>
                  </a:cubicBezTo>
                  <a:cubicBezTo>
                    <a:pt x="188" y="32"/>
                    <a:pt x="188" y="32"/>
                    <a:pt x="188" y="32"/>
                  </a:cubicBezTo>
                  <a:cubicBezTo>
                    <a:pt x="200" y="32"/>
                    <a:pt x="200" y="32"/>
                    <a:pt x="200" y="32"/>
                  </a:cubicBezTo>
                  <a:cubicBezTo>
                    <a:pt x="200" y="39"/>
                    <a:pt x="200" y="39"/>
                    <a:pt x="200" y="39"/>
                  </a:cubicBezTo>
                  <a:cubicBezTo>
                    <a:pt x="205" y="34"/>
                    <a:pt x="211" y="32"/>
                    <a:pt x="218" y="32"/>
                  </a:cubicBezTo>
                  <a:cubicBezTo>
                    <a:pt x="226" y="32"/>
                    <a:pt x="232" y="34"/>
                    <a:pt x="237" y="38"/>
                  </a:cubicBezTo>
                  <a:cubicBezTo>
                    <a:pt x="242" y="43"/>
                    <a:pt x="244" y="50"/>
                    <a:pt x="244" y="58"/>
                  </a:cubicBezTo>
                  <a:lnTo>
                    <a:pt x="244" y="104"/>
                  </a:lnTo>
                  <a:close/>
                  <a:moveTo>
                    <a:pt x="312" y="104"/>
                  </a:moveTo>
                  <a:cubicBezTo>
                    <a:pt x="300" y="104"/>
                    <a:pt x="300" y="104"/>
                    <a:pt x="300" y="104"/>
                  </a:cubicBezTo>
                  <a:cubicBezTo>
                    <a:pt x="300" y="65"/>
                    <a:pt x="300" y="65"/>
                    <a:pt x="300" y="65"/>
                  </a:cubicBezTo>
                  <a:cubicBezTo>
                    <a:pt x="300" y="32"/>
                    <a:pt x="300" y="32"/>
                    <a:pt x="300" y="32"/>
                  </a:cubicBezTo>
                  <a:cubicBezTo>
                    <a:pt x="312" y="32"/>
                    <a:pt x="312" y="32"/>
                    <a:pt x="312" y="32"/>
                  </a:cubicBezTo>
                  <a:cubicBezTo>
                    <a:pt x="312" y="65"/>
                    <a:pt x="312" y="65"/>
                    <a:pt x="312" y="65"/>
                  </a:cubicBezTo>
                  <a:lnTo>
                    <a:pt x="312" y="104"/>
                  </a:lnTo>
                  <a:close/>
                  <a:moveTo>
                    <a:pt x="313" y="14"/>
                  </a:moveTo>
                  <a:cubicBezTo>
                    <a:pt x="300" y="14"/>
                    <a:pt x="300" y="14"/>
                    <a:pt x="300" y="14"/>
                  </a:cubicBezTo>
                  <a:cubicBezTo>
                    <a:pt x="300" y="1"/>
                    <a:pt x="300" y="1"/>
                    <a:pt x="300" y="1"/>
                  </a:cubicBezTo>
                  <a:cubicBezTo>
                    <a:pt x="313" y="1"/>
                    <a:pt x="313" y="1"/>
                    <a:pt x="313" y="1"/>
                  </a:cubicBezTo>
                  <a:lnTo>
                    <a:pt x="313" y="14"/>
                  </a:lnTo>
                  <a:close/>
                  <a:moveTo>
                    <a:pt x="390" y="104"/>
                  </a:moveTo>
                  <a:cubicBezTo>
                    <a:pt x="369" y="104"/>
                    <a:pt x="358" y="91"/>
                    <a:pt x="358" y="68"/>
                  </a:cubicBezTo>
                  <a:cubicBezTo>
                    <a:pt x="358" y="45"/>
                    <a:pt x="369" y="32"/>
                    <a:pt x="388" y="32"/>
                  </a:cubicBezTo>
                  <a:cubicBezTo>
                    <a:pt x="406" y="32"/>
                    <a:pt x="417" y="44"/>
                    <a:pt x="417" y="66"/>
                  </a:cubicBezTo>
                  <a:cubicBezTo>
                    <a:pt x="417" y="71"/>
                    <a:pt x="417" y="71"/>
                    <a:pt x="417" y="71"/>
                  </a:cubicBezTo>
                  <a:cubicBezTo>
                    <a:pt x="370" y="71"/>
                    <a:pt x="370" y="71"/>
                    <a:pt x="370" y="71"/>
                  </a:cubicBezTo>
                  <a:cubicBezTo>
                    <a:pt x="370" y="86"/>
                    <a:pt x="377" y="94"/>
                    <a:pt x="390" y="94"/>
                  </a:cubicBezTo>
                  <a:cubicBezTo>
                    <a:pt x="397" y="94"/>
                    <a:pt x="402" y="92"/>
                    <a:pt x="408" y="86"/>
                  </a:cubicBezTo>
                  <a:cubicBezTo>
                    <a:pt x="408" y="86"/>
                    <a:pt x="408" y="86"/>
                    <a:pt x="408" y="86"/>
                  </a:cubicBezTo>
                  <a:cubicBezTo>
                    <a:pt x="416" y="93"/>
                    <a:pt x="416" y="93"/>
                    <a:pt x="416" y="93"/>
                  </a:cubicBezTo>
                  <a:cubicBezTo>
                    <a:pt x="416" y="93"/>
                    <a:pt x="416" y="93"/>
                    <a:pt x="416" y="93"/>
                  </a:cubicBezTo>
                  <a:cubicBezTo>
                    <a:pt x="409" y="100"/>
                    <a:pt x="402" y="104"/>
                    <a:pt x="390" y="104"/>
                  </a:cubicBezTo>
                  <a:close/>
                  <a:moveTo>
                    <a:pt x="370" y="62"/>
                  </a:moveTo>
                  <a:cubicBezTo>
                    <a:pt x="406" y="62"/>
                    <a:pt x="406" y="62"/>
                    <a:pt x="406" y="62"/>
                  </a:cubicBezTo>
                  <a:cubicBezTo>
                    <a:pt x="405" y="57"/>
                    <a:pt x="405" y="55"/>
                    <a:pt x="403" y="52"/>
                  </a:cubicBezTo>
                  <a:cubicBezTo>
                    <a:pt x="400" y="45"/>
                    <a:pt x="395" y="42"/>
                    <a:pt x="388" y="42"/>
                  </a:cubicBezTo>
                  <a:cubicBezTo>
                    <a:pt x="381" y="42"/>
                    <a:pt x="375" y="45"/>
                    <a:pt x="372" y="52"/>
                  </a:cubicBezTo>
                  <a:cubicBezTo>
                    <a:pt x="371" y="55"/>
                    <a:pt x="370" y="57"/>
                    <a:pt x="370" y="62"/>
                  </a:cubicBezTo>
                  <a:close/>
                  <a:moveTo>
                    <a:pt x="453" y="104"/>
                  </a:moveTo>
                  <a:cubicBezTo>
                    <a:pt x="440" y="104"/>
                    <a:pt x="431" y="101"/>
                    <a:pt x="424" y="94"/>
                  </a:cubicBezTo>
                  <a:cubicBezTo>
                    <a:pt x="423" y="94"/>
                    <a:pt x="423" y="94"/>
                    <a:pt x="423" y="94"/>
                  </a:cubicBezTo>
                  <a:cubicBezTo>
                    <a:pt x="431" y="86"/>
                    <a:pt x="431" y="86"/>
                    <a:pt x="431" y="86"/>
                  </a:cubicBezTo>
                  <a:cubicBezTo>
                    <a:pt x="432" y="86"/>
                    <a:pt x="432" y="86"/>
                    <a:pt x="432" y="86"/>
                  </a:cubicBezTo>
                  <a:cubicBezTo>
                    <a:pt x="437" y="92"/>
                    <a:pt x="444" y="94"/>
                    <a:pt x="453" y="94"/>
                  </a:cubicBezTo>
                  <a:cubicBezTo>
                    <a:pt x="459" y="94"/>
                    <a:pt x="471" y="93"/>
                    <a:pt x="471" y="83"/>
                  </a:cubicBezTo>
                  <a:cubicBezTo>
                    <a:pt x="471" y="77"/>
                    <a:pt x="467" y="74"/>
                    <a:pt x="460" y="73"/>
                  </a:cubicBezTo>
                  <a:cubicBezTo>
                    <a:pt x="448" y="72"/>
                    <a:pt x="448" y="72"/>
                    <a:pt x="448" y="72"/>
                  </a:cubicBezTo>
                  <a:cubicBezTo>
                    <a:pt x="434" y="71"/>
                    <a:pt x="427" y="64"/>
                    <a:pt x="427" y="53"/>
                  </a:cubicBezTo>
                  <a:cubicBezTo>
                    <a:pt x="427" y="40"/>
                    <a:pt x="437" y="32"/>
                    <a:pt x="453" y="32"/>
                  </a:cubicBezTo>
                  <a:cubicBezTo>
                    <a:pt x="464" y="32"/>
                    <a:pt x="472" y="34"/>
                    <a:pt x="479" y="39"/>
                  </a:cubicBezTo>
                  <a:cubicBezTo>
                    <a:pt x="479" y="40"/>
                    <a:pt x="479" y="40"/>
                    <a:pt x="479" y="40"/>
                  </a:cubicBezTo>
                  <a:cubicBezTo>
                    <a:pt x="472" y="47"/>
                    <a:pt x="472" y="47"/>
                    <a:pt x="472" y="47"/>
                  </a:cubicBezTo>
                  <a:cubicBezTo>
                    <a:pt x="471" y="47"/>
                    <a:pt x="471" y="47"/>
                    <a:pt x="471" y="47"/>
                  </a:cubicBezTo>
                  <a:cubicBezTo>
                    <a:pt x="466" y="43"/>
                    <a:pt x="460" y="42"/>
                    <a:pt x="453" y="42"/>
                  </a:cubicBezTo>
                  <a:cubicBezTo>
                    <a:pt x="443" y="42"/>
                    <a:pt x="438" y="45"/>
                    <a:pt x="438" y="52"/>
                  </a:cubicBezTo>
                  <a:cubicBezTo>
                    <a:pt x="438" y="58"/>
                    <a:pt x="442" y="61"/>
                    <a:pt x="450" y="62"/>
                  </a:cubicBezTo>
                  <a:cubicBezTo>
                    <a:pt x="461" y="63"/>
                    <a:pt x="461" y="63"/>
                    <a:pt x="461" y="63"/>
                  </a:cubicBezTo>
                  <a:cubicBezTo>
                    <a:pt x="470" y="64"/>
                    <a:pt x="482" y="67"/>
                    <a:pt x="482" y="82"/>
                  </a:cubicBezTo>
                  <a:cubicBezTo>
                    <a:pt x="482" y="96"/>
                    <a:pt x="471" y="104"/>
                    <a:pt x="453" y="104"/>
                  </a:cubicBezTo>
                  <a:close/>
                  <a:moveTo>
                    <a:pt x="507" y="104"/>
                  </a:moveTo>
                  <a:cubicBezTo>
                    <a:pt x="495" y="104"/>
                    <a:pt x="495" y="104"/>
                    <a:pt x="495" y="104"/>
                  </a:cubicBezTo>
                  <a:cubicBezTo>
                    <a:pt x="495" y="57"/>
                    <a:pt x="495" y="57"/>
                    <a:pt x="495" y="57"/>
                  </a:cubicBezTo>
                  <a:cubicBezTo>
                    <a:pt x="495" y="1"/>
                    <a:pt x="495" y="1"/>
                    <a:pt x="495" y="1"/>
                  </a:cubicBezTo>
                  <a:cubicBezTo>
                    <a:pt x="507" y="1"/>
                    <a:pt x="507" y="1"/>
                    <a:pt x="507" y="1"/>
                  </a:cubicBezTo>
                  <a:cubicBezTo>
                    <a:pt x="507" y="57"/>
                    <a:pt x="507" y="57"/>
                    <a:pt x="507" y="57"/>
                  </a:cubicBezTo>
                  <a:lnTo>
                    <a:pt x="507" y="104"/>
                  </a:lnTo>
                  <a:close/>
                  <a:moveTo>
                    <a:pt x="616" y="104"/>
                  </a:moveTo>
                  <a:cubicBezTo>
                    <a:pt x="604" y="104"/>
                    <a:pt x="604" y="104"/>
                    <a:pt x="604" y="104"/>
                  </a:cubicBezTo>
                  <a:cubicBezTo>
                    <a:pt x="604" y="30"/>
                    <a:pt x="604" y="30"/>
                    <a:pt x="604" y="30"/>
                  </a:cubicBezTo>
                  <a:cubicBezTo>
                    <a:pt x="577" y="88"/>
                    <a:pt x="577" y="88"/>
                    <a:pt x="577" y="88"/>
                  </a:cubicBezTo>
                  <a:cubicBezTo>
                    <a:pt x="567" y="88"/>
                    <a:pt x="567" y="88"/>
                    <a:pt x="567" y="88"/>
                  </a:cubicBezTo>
                  <a:cubicBezTo>
                    <a:pt x="540" y="30"/>
                    <a:pt x="540" y="30"/>
                    <a:pt x="540" y="30"/>
                  </a:cubicBezTo>
                  <a:cubicBezTo>
                    <a:pt x="540" y="104"/>
                    <a:pt x="540" y="104"/>
                    <a:pt x="540" y="104"/>
                  </a:cubicBezTo>
                  <a:cubicBezTo>
                    <a:pt x="528" y="104"/>
                    <a:pt x="528" y="104"/>
                    <a:pt x="528" y="104"/>
                  </a:cubicBezTo>
                  <a:cubicBezTo>
                    <a:pt x="528" y="1"/>
                    <a:pt x="528" y="1"/>
                    <a:pt x="528" y="1"/>
                  </a:cubicBezTo>
                  <a:cubicBezTo>
                    <a:pt x="540" y="1"/>
                    <a:pt x="540" y="1"/>
                    <a:pt x="540" y="1"/>
                  </a:cubicBezTo>
                  <a:cubicBezTo>
                    <a:pt x="540" y="2"/>
                    <a:pt x="540" y="2"/>
                    <a:pt x="540" y="2"/>
                  </a:cubicBezTo>
                  <a:cubicBezTo>
                    <a:pt x="572" y="72"/>
                    <a:pt x="572" y="72"/>
                    <a:pt x="572" y="72"/>
                  </a:cubicBezTo>
                  <a:cubicBezTo>
                    <a:pt x="604" y="1"/>
                    <a:pt x="604" y="1"/>
                    <a:pt x="604" y="1"/>
                  </a:cubicBezTo>
                  <a:cubicBezTo>
                    <a:pt x="616" y="1"/>
                    <a:pt x="616" y="1"/>
                    <a:pt x="616" y="1"/>
                  </a:cubicBezTo>
                  <a:lnTo>
                    <a:pt x="616" y="104"/>
                  </a:lnTo>
                  <a:close/>
                  <a:moveTo>
                    <a:pt x="663" y="104"/>
                  </a:moveTo>
                  <a:cubicBezTo>
                    <a:pt x="648" y="104"/>
                    <a:pt x="638" y="101"/>
                    <a:pt x="628" y="91"/>
                  </a:cubicBezTo>
                  <a:cubicBezTo>
                    <a:pt x="628" y="90"/>
                    <a:pt x="628" y="90"/>
                    <a:pt x="628" y="90"/>
                  </a:cubicBezTo>
                  <a:cubicBezTo>
                    <a:pt x="636" y="82"/>
                    <a:pt x="636" y="82"/>
                    <a:pt x="636" y="82"/>
                  </a:cubicBezTo>
                  <a:cubicBezTo>
                    <a:pt x="637" y="83"/>
                    <a:pt x="637" y="83"/>
                    <a:pt x="637" y="83"/>
                  </a:cubicBezTo>
                  <a:cubicBezTo>
                    <a:pt x="644" y="90"/>
                    <a:pt x="652" y="93"/>
                    <a:pt x="664" y="93"/>
                  </a:cubicBezTo>
                  <a:cubicBezTo>
                    <a:pt x="678" y="93"/>
                    <a:pt x="687" y="87"/>
                    <a:pt x="687" y="75"/>
                  </a:cubicBezTo>
                  <a:cubicBezTo>
                    <a:pt x="687" y="70"/>
                    <a:pt x="685" y="66"/>
                    <a:pt x="682" y="63"/>
                  </a:cubicBezTo>
                  <a:cubicBezTo>
                    <a:pt x="679" y="61"/>
                    <a:pt x="677" y="60"/>
                    <a:pt x="669" y="59"/>
                  </a:cubicBezTo>
                  <a:cubicBezTo>
                    <a:pt x="658" y="57"/>
                    <a:pt x="658" y="57"/>
                    <a:pt x="658" y="57"/>
                  </a:cubicBezTo>
                  <a:cubicBezTo>
                    <a:pt x="649" y="55"/>
                    <a:pt x="643" y="53"/>
                    <a:pt x="639" y="49"/>
                  </a:cubicBezTo>
                  <a:cubicBezTo>
                    <a:pt x="633" y="44"/>
                    <a:pt x="631" y="38"/>
                    <a:pt x="631" y="29"/>
                  </a:cubicBezTo>
                  <a:cubicBezTo>
                    <a:pt x="631" y="12"/>
                    <a:pt x="644" y="0"/>
                    <a:pt x="664" y="0"/>
                  </a:cubicBezTo>
                  <a:cubicBezTo>
                    <a:pt x="676" y="0"/>
                    <a:pt x="685" y="4"/>
                    <a:pt x="694" y="12"/>
                  </a:cubicBezTo>
                  <a:cubicBezTo>
                    <a:pt x="695" y="12"/>
                    <a:pt x="695" y="12"/>
                    <a:pt x="695" y="12"/>
                  </a:cubicBezTo>
                  <a:cubicBezTo>
                    <a:pt x="687" y="20"/>
                    <a:pt x="687" y="20"/>
                    <a:pt x="687" y="20"/>
                  </a:cubicBezTo>
                  <a:cubicBezTo>
                    <a:pt x="686" y="20"/>
                    <a:pt x="686" y="20"/>
                    <a:pt x="686" y="20"/>
                  </a:cubicBezTo>
                  <a:cubicBezTo>
                    <a:pt x="680" y="14"/>
                    <a:pt x="673" y="11"/>
                    <a:pt x="663" y="11"/>
                  </a:cubicBezTo>
                  <a:cubicBezTo>
                    <a:pt x="651" y="11"/>
                    <a:pt x="643" y="18"/>
                    <a:pt x="643" y="29"/>
                  </a:cubicBezTo>
                  <a:cubicBezTo>
                    <a:pt x="643" y="34"/>
                    <a:pt x="644" y="38"/>
                    <a:pt x="647" y="40"/>
                  </a:cubicBezTo>
                  <a:cubicBezTo>
                    <a:pt x="650" y="43"/>
                    <a:pt x="654" y="45"/>
                    <a:pt x="660" y="45"/>
                  </a:cubicBezTo>
                  <a:cubicBezTo>
                    <a:pt x="671" y="47"/>
                    <a:pt x="671" y="47"/>
                    <a:pt x="671" y="47"/>
                  </a:cubicBezTo>
                  <a:cubicBezTo>
                    <a:pt x="681" y="49"/>
                    <a:pt x="686" y="51"/>
                    <a:pt x="690" y="55"/>
                  </a:cubicBezTo>
                  <a:cubicBezTo>
                    <a:pt x="696" y="60"/>
                    <a:pt x="699" y="67"/>
                    <a:pt x="699" y="75"/>
                  </a:cubicBezTo>
                  <a:cubicBezTo>
                    <a:pt x="699" y="93"/>
                    <a:pt x="685" y="104"/>
                    <a:pt x="663" y="104"/>
                  </a:cubicBezTo>
                  <a:close/>
                  <a:moveTo>
                    <a:pt x="283" y="104"/>
                  </a:moveTo>
                  <a:cubicBezTo>
                    <a:pt x="281" y="104"/>
                    <a:pt x="281" y="104"/>
                    <a:pt x="281" y="104"/>
                  </a:cubicBezTo>
                  <a:cubicBezTo>
                    <a:pt x="269" y="104"/>
                    <a:pt x="262" y="96"/>
                    <a:pt x="262" y="84"/>
                  </a:cubicBezTo>
                  <a:cubicBezTo>
                    <a:pt x="262" y="42"/>
                    <a:pt x="262" y="42"/>
                    <a:pt x="262" y="42"/>
                  </a:cubicBezTo>
                  <a:cubicBezTo>
                    <a:pt x="253" y="42"/>
                    <a:pt x="253" y="42"/>
                    <a:pt x="253" y="42"/>
                  </a:cubicBezTo>
                  <a:cubicBezTo>
                    <a:pt x="253" y="32"/>
                    <a:pt x="253" y="32"/>
                    <a:pt x="253" y="32"/>
                  </a:cubicBezTo>
                  <a:cubicBezTo>
                    <a:pt x="262" y="32"/>
                    <a:pt x="262" y="32"/>
                    <a:pt x="262" y="32"/>
                  </a:cubicBezTo>
                  <a:cubicBezTo>
                    <a:pt x="262" y="11"/>
                    <a:pt x="262" y="11"/>
                    <a:pt x="262" y="11"/>
                  </a:cubicBezTo>
                  <a:cubicBezTo>
                    <a:pt x="274" y="11"/>
                    <a:pt x="274" y="11"/>
                    <a:pt x="274" y="11"/>
                  </a:cubicBezTo>
                  <a:cubicBezTo>
                    <a:pt x="274" y="32"/>
                    <a:pt x="274" y="32"/>
                    <a:pt x="274" y="32"/>
                  </a:cubicBezTo>
                  <a:cubicBezTo>
                    <a:pt x="289" y="32"/>
                    <a:pt x="289" y="32"/>
                    <a:pt x="289" y="32"/>
                  </a:cubicBezTo>
                  <a:cubicBezTo>
                    <a:pt x="289" y="42"/>
                    <a:pt x="289" y="42"/>
                    <a:pt x="289" y="42"/>
                  </a:cubicBezTo>
                  <a:cubicBezTo>
                    <a:pt x="274" y="42"/>
                    <a:pt x="274" y="42"/>
                    <a:pt x="274" y="42"/>
                  </a:cubicBezTo>
                  <a:cubicBezTo>
                    <a:pt x="274" y="84"/>
                    <a:pt x="274" y="84"/>
                    <a:pt x="274" y="84"/>
                  </a:cubicBezTo>
                  <a:cubicBezTo>
                    <a:pt x="274" y="90"/>
                    <a:pt x="277" y="93"/>
                    <a:pt x="283" y="93"/>
                  </a:cubicBezTo>
                  <a:cubicBezTo>
                    <a:pt x="283" y="93"/>
                    <a:pt x="283" y="93"/>
                    <a:pt x="283" y="93"/>
                  </a:cubicBezTo>
                  <a:cubicBezTo>
                    <a:pt x="283" y="94"/>
                    <a:pt x="283" y="94"/>
                    <a:pt x="283" y="94"/>
                  </a:cubicBezTo>
                  <a:lnTo>
                    <a:pt x="283" y="104"/>
                  </a:lnTo>
                  <a:close/>
                  <a:moveTo>
                    <a:pt x="350" y="104"/>
                  </a:moveTo>
                  <a:cubicBezTo>
                    <a:pt x="347" y="104"/>
                    <a:pt x="347" y="104"/>
                    <a:pt x="347" y="104"/>
                  </a:cubicBezTo>
                  <a:cubicBezTo>
                    <a:pt x="336" y="104"/>
                    <a:pt x="329" y="96"/>
                    <a:pt x="329" y="84"/>
                  </a:cubicBezTo>
                  <a:cubicBezTo>
                    <a:pt x="329" y="1"/>
                    <a:pt x="329" y="1"/>
                    <a:pt x="329" y="1"/>
                  </a:cubicBezTo>
                  <a:cubicBezTo>
                    <a:pt x="340" y="1"/>
                    <a:pt x="340" y="1"/>
                    <a:pt x="340" y="1"/>
                  </a:cubicBezTo>
                  <a:cubicBezTo>
                    <a:pt x="340" y="84"/>
                    <a:pt x="340" y="84"/>
                    <a:pt x="340" y="84"/>
                  </a:cubicBezTo>
                  <a:cubicBezTo>
                    <a:pt x="340" y="91"/>
                    <a:pt x="343" y="93"/>
                    <a:pt x="349" y="93"/>
                  </a:cubicBezTo>
                  <a:cubicBezTo>
                    <a:pt x="350" y="93"/>
                    <a:pt x="350" y="93"/>
                    <a:pt x="350" y="93"/>
                  </a:cubicBezTo>
                  <a:cubicBezTo>
                    <a:pt x="350" y="94"/>
                    <a:pt x="350" y="94"/>
                    <a:pt x="350" y="94"/>
                  </a:cubicBezTo>
                  <a:lnTo>
                    <a:pt x="350" y="104"/>
                  </a:lnTo>
                  <a:close/>
                </a:path>
              </a:pathLst>
            </a:custGeom>
            <a:solidFill>
              <a:srgbClr val="77787B"/>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6"/>
            <p:cNvSpPr>
              <a:spLocks noEditPoints="1"/>
            </p:cNvSpPr>
            <p:nvPr/>
          </p:nvSpPr>
          <p:spPr bwMode="gray">
            <a:xfrm>
              <a:off x="7458075" y="4721225"/>
              <a:ext cx="101600" cy="55563"/>
            </a:xfrm>
            <a:custGeom>
              <a:avLst/>
              <a:gdLst>
                <a:gd name="T0" fmla="*/ 14 w 64"/>
                <a:gd name="T1" fmla="*/ 7 h 35"/>
                <a:gd name="T2" fmla="*/ 14 w 64"/>
                <a:gd name="T3" fmla="*/ 35 h 35"/>
                <a:gd name="T4" fmla="*/ 9 w 64"/>
                <a:gd name="T5" fmla="*/ 35 h 35"/>
                <a:gd name="T6" fmla="*/ 9 w 64"/>
                <a:gd name="T7" fmla="*/ 7 h 35"/>
                <a:gd name="T8" fmla="*/ 0 w 64"/>
                <a:gd name="T9" fmla="*/ 7 h 35"/>
                <a:gd name="T10" fmla="*/ 0 w 64"/>
                <a:gd name="T11" fmla="*/ 0 h 35"/>
                <a:gd name="T12" fmla="*/ 23 w 64"/>
                <a:gd name="T13" fmla="*/ 0 h 35"/>
                <a:gd name="T14" fmla="*/ 23 w 64"/>
                <a:gd name="T15" fmla="*/ 7 h 35"/>
                <a:gd name="T16" fmla="*/ 14 w 64"/>
                <a:gd name="T17" fmla="*/ 7 h 35"/>
                <a:gd name="T18" fmla="*/ 57 w 64"/>
                <a:gd name="T19" fmla="*/ 35 h 35"/>
                <a:gd name="T20" fmla="*/ 57 w 64"/>
                <a:gd name="T21" fmla="*/ 14 h 35"/>
                <a:gd name="T22" fmla="*/ 50 w 64"/>
                <a:gd name="T23" fmla="*/ 28 h 35"/>
                <a:gd name="T24" fmla="*/ 45 w 64"/>
                <a:gd name="T25" fmla="*/ 28 h 35"/>
                <a:gd name="T26" fmla="*/ 38 w 64"/>
                <a:gd name="T27" fmla="*/ 14 h 35"/>
                <a:gd name="T28" fmla="*/ 38 w 64"/>
                <a:gd name="T29" fmla="*/ 35 h 35"/>
                <a:gd name="T30" fmla="*/ 31 w 64"/>
                <a:gd name="T31" fmla="*/ 35 h 35"/>
                <a:gd name="T32" fmla="*/ 31 w 64"/>
                <a:gd name="T33" fmla="*/ 0 h 35"/>
                <a:gd name="T34" fmla="*/ 38 w 64"/>
                <a:gd name="T35" fmla="*/ 0 h 35"/>
                <a:gd name="T36" fmla="*/ 47 w 64"/>
                <a:gd name="T37" fmla="*/ 21 h 35"/>
                <a:gd name="T38" fmla="*/ 57 w 64"/>
                <a:gd name="T39" fmla="*/ 0 h 35"/>
                <a:gd name="T40" fmla="*/ 64 w 64"/>
                <a:gd name="T41" fmla="*/ 0 h 35"/>
                <a:gd name="T42" fmla="*/ 64 w 64"/>
                <a:gd name="T43" fmla="*/ 35 h 35"/>
                <a:gd name="T44" fmla="*/ 57 w 64"/>
                <a:gd name="T4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35">
                  <a:moveTo>
                    <a:pt x="14" y="7"/>
                  </a:moveTo>
                  <a:lnTo>
                    <a:pt x="14" y="35"/>
                  </a:lnTo>
                  <a:lnTo>
                    <a:pt x="9" y="35"/>
                  </a:lnTo>
                  <a:lnTo>
                    <a:pt x="9" y="7"/>
                  </a:lnTo>
                  <a:lnTo>
                    <a:pt x="0" y="7"/>
                  </a:lnTo>
                  <a:lnTo>
                    <a:pt x="0" y="0"/>
                  </a:lnTo>
                  <a:lnTo>
                    <a:pt x="23" y="0"/>
                  </a:lnTo>
                  <a:lnTo>
                    <a:pt x="23" y="7"/>
                  </a:lnTo>
                  <a:lnTo>
                    <a:pt x="14" y="7"/>
                  </a:lnTo>
                  <a:close/>
                  <a:moveTo>
                    <a:pt x="57" y="35"/>
                  </a:moveTo>
                  <a:lnTo>
                    <a:pt x="57" y="14"/>
                  </a:lnTo>
                  <a:lnTo>
                    <a:pt x="50" y="28"/>
                  </a:lnTo>
                  <a:lnTo>
                    <a:pt x="45" y="28"/>
                  </a:lnTo>
                  <a:lnTo>
                    <a:pt x="38" y="14"/>
                  </a:lnTo>
                  <a:lnTo>
                    <a:pt x="38" y="35"/>
                  </a:lnTo>
                  <a:lnTo>
                    <a:pt x="31" y="35"/>
                  </a:lnTo>
                  <a:lnTo>
                    <a:pt x="31" y="0"/>
                  </a:lnTo>
                  <a:lnTo>
                    <a:pt x="38" y="0"/>
                  </a:lnTo>
                  <a:lnTo>
                    <a:pt x="47" y="21"/>
                  </a:lnTo>
                  <a:lnTo>
                    <a:pt x="57" y="0"/>
                  </a:lnTo>
                  <a:lnTo>
                    <a:pt x="64" y="0"/>
                  </a:lnTo>
                  <a:lnTo>
                    <a:pt x="64" y="35"/>
                  </a:lnTo>
                  <a:lnTo>
                    <a:pt x="57" y="35"/>
                  </a:lnTo>
                  <a:close/>
                </a:path>
              </a:pathLst>
            </a:custGeom>
            <a:solidFill>
              <a:srgbClr val="41404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7"/>
            <p:cNvSpPr>
              <a:spLocks noEditPoints="1"/>
            </p:cNvSpPr>
            <p:nvPr/>
          </p:nvSpPr>
          <p:spPr bwMode="gray">
            <a:xfrm>
              <a:off x="5591175" y="3467100"/>
              <a:ext cx="1060450" cy="950913"/>
            </a:xfrm>
            <a:custGeom>
              <a:avLst/>
              <a:gdLst>
                <a:gd name="T0" fmla="*/ 282 w 282"/>
                <a:gd name="T1" fmla="*/ 55 h 252"/>
                <a:gd name="T2" fmla="*/ 256 w 282"/>
                <a:gd name="T3" fmla="*/ 70 h 252"/>
                <a:gd name="T4" fmla="*/ 212 w 282"/>
                <a:gd name="T5" fmla="*/ 26 h 252"/>
                <a:gd name="T6" fmla="*/ 227 w 282"/>
                <a:gd name="T7" fmla="*/ 0 h 252"/>
                <a:gd name="T8" fmla="*/ 282 w 282"/>
                <a:gd name="T9" fmla="*/ 55 h 252"/>
                <a:gd name="T10" fmla="*/ 30 w 282"/>
                <a:gd name="T11" fmla="*/ 131 h 252"/>
                <a:gd name="T12" fmla="*/ 0 w 282"/>
                <a:gd name="T13" fmla="*/ 131 h 252"/>
                <a:gd name="T14" fmla="*/ 21 w 282"/>
                <a:gd name="T15" fmla="*/ 207 h 252"/>
                <a:gd name="T16" fmla="*/ 47 w 282"/>
                <a:gd name="T17" fmla="*/ 192 h 252"/>
                <a:gd name="T18" fmla="*/ 30 w 282"/>
                <a:gd name="T19" fmla="*/ 131 h 252"/>
                <a:gd name="T20" fmla="*/ 105 w 282"/>
                <a:gd name="T21" fmla="*/ 51 h 252"/>
                <a:gd name="T22" fmla="*/ 91 w 282"/>
                <a:gd name="T23" fmla="*/ 26 h 252"/>
                <a:gd name="T24" fmla="*/ 30 w 282"/>
                <a:gd name="T25" fmla="*/ 131 h 252"/>
                <a:gd name="T26" fmla="*/ 59 w 282"/>
                <a:gd name="T27" fmla="*/ 131 h 252"/>
                <a:gd name="T28" fmla="*/ 105 w 282"/>
                <a:gd name="T29" fmla="*/ 51 h 252"/>
                <a:gd name="T30" fmla="*/ 71 w 282"/>
                <a:gd name="T31" fmla="*/ 177 h 252"/>
                <a:gd name="T32" fmla="*/ 47 w 282"/>
                <a:gd name="T33" fmla="*/ 192 h 252"/>
                <a:gd name="T34" fmla="*/ 151 w 282"/>
                <a:gd name="T35" fmla="*/ 252 h 252"/>
                <a:gd name="T36" fmla="*/ 151 w 282"/>
                <a:gd name="T37" fmla="*/ 223 h 252"/>
                <a:gd name="T38" fmla="*/ 71 w 282"/>
                <a:gd name="T39" fmla="*/ 17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2" h="252">
                  <a:moveTo>
                    <a:pt x="282" y="55"/>
                  </a:moveTo>
                  <a:cubicBezTo>
                    <a:pt x="256" y="70"/>
                    <a:pt x="256" y="70"/>
                    <a:pt x="256" y="70"/>
                  </a:cubicBezTo>
                  <a:cubicBezTo>
                    <a:pt x="245" y="52"/>
                    <a:pt x="230" y="37"/>
                    <a:pt x="212" y="26"/>
                  </a:cubicBezTo>
                  <a:cubicBezTo>
                    <a:pt x="227" y="0"/>
                    <a:pt x="227" y="0"/>
                    <a:pt x="227" y="0"/>
                  </a:cubicBezTo>
                  <a:cubicBezTo>
                    <a:pt x="250" y="14"/>
                    <a:pt x="269" y="33"/>
                    <a:pt x="282" y="55"/>
                  </a:cubicBezTo>
                  <a:close/>
                  <a:moveTo>
                    <a:pt x="30" y="131"/>
                  </a:moveTo>
                  <a:cubicBezTo>
                    <a:pt x="0" y="131"/>
                    <a:pt x="0" y="131"/>
                    <a:pt x="0" y="131"/>
                  </a:cubicBezTo>
                  <a:cubicBezTo>
                    <a:pt x="0" y="158"/>
                    <a:pt x="8" y="184"/>
                    <a:pt x="21" y="207"/>
                  </a:cubicBezTo>
                  <a:cubicBezTo>
                    <a:pt x="47" y="192"/>
                    <a:pt x="47" y="192"/>
                    <a:pt x="47" y="192"/>
                  </a:cubicBezTo>
                  <a:cubicBezTo>
                    <a:pt x="36" y="174"/>
                    <a:pt x="30" y="153"/>
                    <a:pt x="30" y="131"/>
                  </a:cubicBezTo>
                  <a:close/>
                  <a:moveTo>
                    <a:pt x="105" y="51"/>
                  </a:moveTo>
                  <a:cubicBezTo>
                    <a:pt x="91" y="26"/>
                    <a:pt x="91" y="26"/>
                    <a:pt x="91" y="26"/>
                  </a:cubicBezTo>
                  <a:cubicBezTo>
                    <a:pt x="54" y="47"/>
                    <a:pt x="30" y="86"/>
                    <a:pt x="30" y="131"/>
                  </a:cubicBezTo>
                  <a:cubicBezTo>
                    <a:pt x="59" y="131"/>
                    <a:pt x="59" y="131"/>
                    <a:pt x="59" y="131"/>
                  </a:cubicBezTo>
                  <a:cubicBezTo>
                    <a:pt x="59" y="97"/>
                    <a:pt x="77" y="67"/>
                    <a:pt x="105" y="51"/>
                  </a:cubicBezTo>
                  <a:close/>
                  <a:moveTo>
                    <a:pt x="71" y="177"/>
                  </a:moveTo>
                  <a:cubicBezTo>
                    <a:pt x="47" y="192"/>
                    <a:pt x="47" y="192"/>
                    <a:pt x="47" y="192"/>
                  </a:cubicBezTo>
                  <a:cubicBezTo>
                    <a:pt x="68" y="228"/>
                    <a:pt x="106" y="252"/>
                    <a:pt x="151" y="252"/>
                  </a:cubicBezTo>
                  <a:cubicBezTo>
                    <a:pt x="151" y="223"/>
                    <a:pt x="151" y="223"/>
                    <a:pt x="151" y="223"/>
                  </a:cubicBezTo>
                  <a:cubicBezTo>
                    <a:pt x="117" y="223"/>
                    <a:pt x="87" y="205"/>
                    <a:pt x="71" y="177"/>
                  </a:cubicBezTo>
                  <a:close/>
                </a:path>
              </a:pathLst>
            </a:custGeom>
            <a:solidFill>
              <a:srgbClr val="ACDAF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8"/>
            <p:cNvSpPr>
              <a:spLocks noEditPoints="1"/>
            </p:cNvSpPr>
            <p:nvPr/>
          </p:nvSpPr>
          <p:spPr bwMode="gray">
            <a:xfrm>
              <a:off x="5591175" y="3390900"/>
              <a:ext cx="854075" cy="1136650"/>
            </a:xfrm>
            <a:custGeom>
              <a:avLst/>
              <a:gdLst>
                <a:gd name="T0" fmla="*/ 21 w 227"/>
                <a:gd name="T1" fmla="*/ 227 h 301"/>
                <a:gd name="T2" fmla="*/ 47 w 227"/>
                <a:gd name="T3" fmla="*/ 212 h 301"/>
                <a:gd name="T4" fmla="*/ 151 w 227"/>
                <a:gd name="T5" fmla="*/ 272 h 301"/>
                <a:gd name="T6" fmla="*/ 212 w 227"/>
                <a:gd name="T7" fmla="*/ 255 h 301"/>
                <a:gd name="T8" fmla="*/ 227 w 227"/>
                <a:gd name="T9" fmla="*/ 281 h 301"/>
                <a:gd name="T10" fmla="*/ 151 w 227"/>
                <a:gd name="T11" fmla="*/ 301 h 301"/>
                <a:gd name="T12" fmla="*/ 21 w 227"/>
                <a:gd name="T13" fmla="*/ 227 h 301"/>
                <a:gd name="T14" fmla="*/ 151 w 227"/>
                <a:gd name="T15" fmla="*/ 30 h 301"/>
                <a:gd name="T16" fmla="*/ 212 w 227"/>
                <a:gd name="T17" fmla="*/ 46 h 301"/>
                <a:gd name="T18" fmla="*/ 227 w 227"/>
                <a:gd name="T19" fmla="*/ 20 h 301"/>
                <a:gd name="T20" fmla="*/ 151 w 227"/>
                <a:gd name="T21" fmla="*/ 0 h 301"/>
                <a:gd name="T22" fmla="*/ 0 w 227"/>
                <a:gd name="T23" fmla="*/ 151 h 301"/>
                <a:gd name="T24" fmla="*/ 30 w 227"/>
                <a:gd name="T25" fmla="*/ 151 h 301"/>
                <a:gd name="T26" fmla="*/ 151 w 227"/>
                <a:gd name="T27" fmla="*/ 3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 h="301">
                  <a:moveTo>
                    <a:pt x="21" y="227"/>
                  </a:moveTo>
                  <a:cubicBezTo>
                    <a:pt x="47" y="212"/>
                    <a:pt x="47" y="212"/>
                    <a:pt x="47" y="212"/>
                  </a:cubicBezTo>
                  <a:cubicBezTo>
                    <a:pt x="68" y="248"/>
                    <a:pt x="106" y="272"/>
                    <a:pt x="151" y="272"/>
                  </a:cubicBezTo>
                  <a:cubicBezTo>
                    <a:pt x="173" y="272"/>
                    <a:pt x="194" y="266"/>
                    <a:pt x="212" y="255"/>
                  </a:cubicBezTo>
                  <a:cubicBezTo>
                    <a:pt x="227" y="281"/>
                    <a:pt x="227" y="281"/>
                    <a:pt x="227" y="281"/>
                  </a:cubicBezTo>
                  <a:cubicBezTo>
                    <a:pt x="204" y="294"/>
                    <a:pt x="179" y="301"/>
                    <a:pt x="151" y="301"/>
                  </a:cubicBezTo>
                  <a:cubicBezTo>
                    <a:pt x="96" y="301"/>
                    <a:pt x="47" y="271"/>
                    <a:pt x="21" y="227"/>
                  </a:cubicBezTo>
                  <a:close/>
                  <a:moveTo>
                    <a:pt x="151" y="30"/>
                  </a:moveTo>
                  <a:cubicBezTo>
                    <a:pt x="173" y="30"/>
                    <a:pt x="194" y="36"/>
                    <a:pt x="212" y="46"/>
                  </a:cubicBezTo>
                  <a:cubicBezTo>
                    <a:pt x="227" y="20"/>
                    <a:pt x="227" y="20"/>
                    <a:pt x="227" y="20"/>
                  </a:cubicBezTo>
                  <a:cubicBezTo>
                    <a:pt x="205" y="7"/>
                    <a:pt x="179" y="0"/>
                    <a:pt x="151" y="0"/>
                  </a:cubicBezTo>
                  <a:cubicBezTo>
                    <a:pt x="68" y="0"/>
                    <a:pt x="0" y="68"/>
                    <a:pt x="0" y="151"/>
                  </a:cubicBezTo>
                  <a:cubicBezTo>
                    <a:pt x="30" y="151"/>
                    <a:pt x="30" y="151"/>
                    <a:pt x="30" y="151"/>
                  </a:cubicBezTo>
                  <a:cubicBezTo>
                    <a:pt x="30" y="84"/>
                    <a:pt x="84" y="30"/>
                    <a:pt x="151" y="30"/>
                  </a:cubicBezTo>
                  <a:close/>
                </a:path>
              </a:pathLst>
            </a:custGeom>
            <a:solidFill>
              <a:srgbClr val="00AAE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9"/>
            <p:cNvSpPr>
              <a:spLocks noEditPoints="1"/>
            </p:cNvSpPr>
            <p:nvPr/>
          </p:nvSpPr>
          <p:spPr bwMode="gray">
            <a:xfrm>
              <a:off x="5811838" y="3609975"/>
              <a:ext cx="915987" cy="698500"/>
            </a:xfrm>
            <a:custGeom>
              <a:avLst/>
              <a:gdLst>
                <a:gd name="T0" fmla="*/ 197 w 243"/>
                <a:gd name="T1" fmla="*/ 32 h 185"/>
                <a:gd name="T2" fmla="*/ 223 w 243"/>
                <a:gd name="T3" fmla="*/ 17 h 185"/>
                <a:gd name="T4" fmla="*/ 243 w 243"/>
                <a:gd name="T5" fmla="*/ 93 h 185"/>
                <a:gd name="T6" fmla="*/ 223 w 243"/>
                <a:gd name="T7" fmla="*/ 168 h 185"/>
                <a:gd name="T8" fmla="*/ 197 w 243"/>
                <a:gd name="T9" fmla="*/ 153 h 185"/>
                <a:gd name="T10" fmla="*/ 213 w 243"/>
                <a:gd name="T11" fmla="*/ 93 h 185"/>
                <a:gd name="T12" fmla="*/ 197 w 243"/>
                <a:gd name="T13" fmla="*/ 32 h 185"/>
                <a:gd name="T14" fmla="*/ 178 w 243"/>
                <a:gd name="T15" fmla="*/ 178 h 185"/>
                <a:gd name="T16" fmla="*/ 158 w 243"/>
                <a:gd name="T17" fmla="*/ 158 h 185"/>
                <a:gd name="T18" fmla="*/ 92 w 243"/>
                <a:gd name="T19" fmla="*/ 185 h 185"/>
                <a:gd name="T20" fmla="*/ 0 w 243"/>
                <a:gd name="T21" fmla="*/ 93 h 185"/>
                <a:gd name="T22" fmla="*/ 92 w 243"/>
                <a:gd name="T23" fmla="*/ 0 h 185"/>
                <a:gd name="T24" fmla="*/ 184 w 243"/>
                <a:gd name="T25" fmla="*/ 93 h 185"/>
                <a:gd name="T26" fmla="*/ 172 w 243"/>
                <a:gd name="T27" fmla="*/ 139 h 185"/>
                <a:gd name="T28" fmla="*/ 197 w 243"/>
                <a:gd name="T29" fmla="*/ 153 h 185"/>
                <a:gd name="T30" fmla="*/ 178 w 243"/>
                <a:gd name="T31" fmla="*/ 178 h 185"/>
                <a:gd name="T32" fmla="*/ 155 w 243"/>
                <a:gd name="T33" fmla="*/ 93 h 185"/>
                <a:gd name="T34" fmla="*/ 92 w 243"/>
                <a:gd name="T35" fmla="*/ 30 h 185"/>
                <a:gd name="T36" fmla="*/ 29 w 243"/>
                <a:gd name="T37" fmla="*/ 93 h 185"/>
                <a:gd name="T38" fmla="*/ 92 w 243"/>
                <a:gd name="T39" fmla="*/ 156 h 185"/>
                <a:gd name="T40" fmla="*/ 155 w 243"/>
                <a:gd name="T41"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185">
                  <a:moveTo>
                    <a:pt x="197" y="32"/>
                  </a:moveTo>
                  <a:cubicBezTo>
                    <a:pt x="223" y="17"/>
                    <a:pt x="223" y="17"/>
                    <a:pt x="223" y="17"/>
                  </a:cubicBezTo>
                  <a:cubicBezTo>
                    <a:pt x="235" y="40"/>
                    <a:pt x="243" y="65"/>
                    <a:pt x="243" y="93"/>
                  </a:cubicBezTo>
                  <a:cubicBezTo>
                    <a:pt x="243" y="120"/>
                    <a:pt x="235" y="146"/>
                    <a:pt x="223" y="168"/>
                  </a:cubicBezTo>
                  <a:cubicBezTo>
                    <a:pt x="197" y="153"/>
                    <a:pt x="197" y="153"/>
                    <a:pt x="197" y="153"/>
                  </a:cubicBezTo>
                  <a:cubicBezTo>
                    <a:pt x="207" y="135"/>
                    <a:pt x="213" y="115"/>
                    <a:pt x="213" y="93"/>
                  </a:cubicBezTo>
                  <a:cubicBezTo>
                    <a:pt x="213" y="71"/>
                    <a:pt x="207" y="50"/>
                    <a:pt x="197" y="32"/>
                  </a:cubicBezTo>
                  <a:close/>
                  <a:moveTo>
                    <a:pt x="178" y="178"/>
                  </a:moveTo>
                  <a:cubicBezTo>
                    <a:pt x="158" y="158"/>
                    <a:pt x="158" y="158"/>
                    <a:pt x="158" y="158"/>
                  </a:cubicBezTo>
                  <a:cubicBezTo>
                    <a:pt x="141" y="175"/>
                    <a:pt x="118" y="185"/>
                    <a:pt x="92" y="185"/>
                  </a:cubicBezTo>
                  <a:cubicBezTo>
                    <a:pt x="41" y="185"/>
                    <a:pt x="0" y="144"/>
                    <a:pt x="0" y="93"/>
                  </a:cubicBezTo>
                  <a:cubicBezTo>
                    <a:pt x="0" y="42"/>
                    <a:pt x="41" y="0"/>
                    <a:pt x="92" y="0"/>
                  </a:cubicBezTo>
                  <a:cubicBezTo>
                    <a:pt x="143" y="0"/>
                    <a:pt x="184" y="42"/>
                    <a:pt x="184" y="93"/>
                  </a:cubicBezTo>
                  <a:cubicBezTo>
                    <a:pt x="184" y="110"/>
                    <a:pt x="180" y="125"/>
                    <a:pt x="172" y="139"/>
                  </a:cubicBezTo>
                  <a:cubicBezTo>
                    <a:pt x="197" y="153"/>
                    <a:pt x="197" y="153"/>
                    <a:pt x="197" y="153"/>
                  </a:cubicBezTo>
                  <a:cubicBezTo>
                    <a:pt x="192" y="162"/>
                    <a:pt x="185" y="171"/>
                    <a:pt x="178" y="178"/>
                  </a:cubicBezTo>
                  <a:close/>
                  <a:moveTo>
                    <a:pt x="155" y="93"/>
                  </a:moveTo>
                  <a:cubicBezTo>
                    <a:pt x="155" y="58"/>
                    <a:pt x="127" y="30"/>
                    <a:pt x="92" y="30"/>
                  </a:cubicBezTo>
                  <a:cubicBezTo>
                    <a:pt x="57" y="30"/>
                    <a:pt x="29" y="58"/>
                    <a:pt x="29" y="93"/>
                  </a:cubicBezTo>
                  <a:cubicBezTo>
                    <a:pt x="29" y="128"/>
                    <a:pt x="57" y="156"/>
                    <a:pt x="92" y="156"/>
                  </a:cubicBezTo>
                  <a:cubicBezTo>
                    <a:pt x="127" y="156"/>
                    <a:pt x="155" y="128"/>
                    <a:pt x="155" y="93"/>
                  </a:cubicBezTo>
                  <a:close/>
                </a:path>
              </a:pathLst>
            </a:custGeom>
            <a:solidFill>
              <a:srgbClr val="743C97"/>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90" name="Rectangle 89"/>
          <p:cNvSpPr/>
          <p:nvPr/>
        </p:nvSpPr>
        <p:spPr bwMode="gray">
          <a:xfrm>
            <a:off x="1" y="6410036"/>
            <a:ext cx="9144000" cy="447964"/>
          </a:xfrm>
          <a:prstGeom prst="rect">
            <a:avLst/>
          </a:prstGeom>
          <a:solidFill>
            <a:srgbClr val="EBEBED"/>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20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91" name="TextBox 90"/>
          <p:cNvSpPr txBox="1"/>
          <p:nvPr/>
        </p:nvSpPr>
        <p:spPr>
          <a:xfrm>
            <a:off x="380866" y="6523141"/>
            <a:ext cx="2789546" cy="230832"/>
          </a:xfrm>
          <a:prstGeom prst="rect">
            <a:avLst/>
          </a:prstGeom>
          <a:ln>
            <a:noFill/>
          </a:ln>
        </p:spPr>
        <p:txBody>
          <a:bodyPr vert="horz" wrap="none" lIns="91440" tIns="45720" rIns="91440" bIns="45720" numCol="1" rtlCol="0" anchor="ctr" anchorCtr="0" compatLnSpc="1">
            <a:prstTxWarp prst="textNoShape">
              <a:avLst/>
            </a:prstTxWarp>
            <a:spAutoFit/>
          </a:bodyPr>
          <a:lstStyle/>
          <a:p>
            <a:pPr>
              <a:defRPr/>
            </a:pPr>
            <a:r>
              <a:rPr lang="en-US" sz="900" dirty="0">
                <a:solidFill>
                  <a:srgbClr val="1A1A1A"/>
                </a:solidFill>
                <a:ea typeface="Arial" charset="0"/>
                <a:cs typeface="Arial" charset="0"/>
              </a:rPr>
              <a:t>Copyright © 2016 QuintilesIMS. All rights reserved.</a:t>
            </a:r>
          </a:p>
        </p:txBody>
      </p:sp>
      <p:sp>
        <p:nvSpPr>
          <p:cNvPr id="13" name="Rectangle 12"/>
          <p:cNvSpPr/>
          <p:nvPr/>
        </p:nvSpPr>
        <p:spPr bwMode="gray">
          <a:xfrm>
            <a:off x="9662160" y="0"/>
            <a:ext cx="297180" cy="297180"/>
          </a:xfrm>
          <a:prstGeom prst="rect">
            <a:avLst/>
          </a:prstGeom>
          <a:solidFill>
            <a:srgbClr val="BA0C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4" name="Rectangle 13"/>
          <p:cNvSpPr/>
          <p:nvPr/>
        </p:nvSpPr>
        <p:spPr bwMode="gray">
          <a:xfrm>
            <a:off x="9662160" y="437388"/>
            <a:ext cx="297180" cy="297180"/>
          </a:xfrm>
          <a:prstGeom prst="rect">
            <a:avLst/>
          </a:prstGeom>
          <a:solidFill>
            <a:srgbClr val="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5" name="Rectangle 14"/>
          <p:cNvSpPr/>
          <p:nvPr/>
        </p:nvSpPr>
        <p:spPr bwMode="gray">
          <a:xfrm>
            <a:off x="9662160" y="874776"/>
            <a:ext cx="297180" cy="297180"/>
          </a:xfrm>
          <a:prstGeom prst="rect">
            <a:avLst/>
          </a:prstGeom>
          <a:solidFill>
            <a:srgbClr val="3333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6" name="Rectangle 15"/>
          <p:cNvSpPr/>
          <p:nvPr/>
        </p:nvSpPr>
        <p:spPr bwMode="gray">
          <a:xfrm>
            <a:off x="9662160" y="1312164"/>
            <a:ext cx="297180" cy="297180"/>
          </a:xfrm>
          <a:prstGeom prst="rect">
            <a:avLst/>
          </a:prstGeom>
          <a:solidFill>
            <a:srgbClr val="FFCF3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7" name="Rectangle 16"/>
          <p:cNvSpPr/>
          <p:nvPr/>
        </p:nvSpPr>
        <p:spPr bwMode="gray">
          <a:xfrm>
            <a:off x="9662160" y="1749552"/>
            <a:ext cx="297180" cy="297180"/>
          </a:xfrm>
          <a:prstGeom prst="rect">
            <a:avLst/>
          </a:prstGeom>
          <a:solidFill>
            <a:srgbClr val="ED8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8" name="Rectangle 17"/>
          <p:cNvSpPr/>
          <p:nvPr/>
        </p:nvSpPr>
        <p:spPr bwMode="gray">
          <a:xfrm>
            <a:off x="9662160" y="2186940"/>
            <a:ext cx="297180" cy="297180"/>
          </a:xfrm>
          <a:prstGeom prst="rect">
            <a:avLst/>
          </a:prstGeom>
          <a:solidFill>
            <a:srgbClr val="E3520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9" name="Rectangle 18"/>
          <p:cNvSpPr/>
          <p:nvPr/>
        </p:nvSpPr>
        <p:spPr bwMode="gray">
          <a:xfrm>
            <a:off x="9662160" y="2624328"/>
            <a:ext cx="297180" cy="297180"/>
          </a:xfrm>
          <a:prstGeom prst="rect">
            <a:avLst/>
          </a:prstGeom>
          <a:solidFill>
            <a:srgbClr val="EC2B9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20" name="Rectangle 19"/>
          <p:cNvSpPr/>
          <p:nvPr/>
        </p:nvSpPr>
        <p:spPr bwMode="gray">
          <a:xfrm>
            <a:off x="9662160" y="3499104"/>
            <a:ext cx="297180" cy="297180"/>
          </a:xfrm>
          <a:prstGeom prst="rect">
            <a:avLst/>
          </a:prstGeom>
          <a:solidFill>
            <a:srgbClr val="6D207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21" name="Rectangle 20"/>
          <p:cNvSpPr/>
          <p:nvPr/>
        </p:nvSpPr>
        <p:spPr bwMode="gray">
          <a:xfrm>
            <a:off x="9662160" y="3061716"/>
            <a:ext cx="297180" cy="297180"/>
          </a:xfrm>
          <a:prstGeom prst="rect">
            <a:avLst/>
          </a:prstGeom>
          <a:solidFill>
            <a:srgbClr val="AE257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22" name="Rectangle 21"/>
          <p:cNvSpPr/>
          <p:nvPr/>
        </p:nvSpPr>
        <p:spPr bwMode="gray">
          <a:xfrm>
            <a:off x="9662160" y="3936492"/>
            <a:ext cx="297180" cy="297180"/>
          </a:xfrm>
          <a:prstGeom prst="rect">
            <a:avLst/>
          </a:prstGeom>
          <a:solidFill>
            <a:srgbClr val="5007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23" name="Rectangle 22"/>
          <p:cNvSpPr/>
          <p:nvPr/>
        </p:nvSpPr>
        <p:spPr bwMode="gray">
          <a:xfrm>
            <a:off x="9662160" y="4373880"/>
            <a:ext cx="297180" cy="297180"/>
          </a:xfrm>
          <a:prstGeom prst="rect">
            <a:avLst/>
          </a:prstGeom>
          <a:solidFill>
            <a:srgbClr val="32B5F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24" name="Rectangle 23"/>
          <p:cNvSpPr/>
          <p:nvPr/>
        </p:nvSpPr>
        <p:spPr bwMode="gray">
          <a:xfrm>
            <a:off x="9662160" y="4811268"/>
            <a:ext cx="297180" cy="297180"/>
          </a:xfrm>
          <a:prstGeom prst="rect">
            <a:avLst/>
          </a:prstGeom>
          <a:solidFill>
            <a:srgbClr val="297DF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25" name="Rectangle 24"/>
          <p:cNvSpPr/>
          <p:nvPr/>
        </p:nvSpPr>
        <p:spPr bwMode="gray">
          <a:xfrm>
            <a:off x="9662160" y="5248656"/>
            <a:ext cx="297180" cy="297180"/>
          </a:xfrm>
          <a:prstGeom prst="rect">
            <a:avLst/>
          </a:prstGeom>
          <a:solidFill>
            <a:srgbClr val="004C9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26" name="Rectangle 25"/>
          <p:cNvSpPr/>
          <p:nvPr/>
        </p:nvSpPr>
        <p:spPr bwMode="gray">
          <a:xfrm>
            <a:off x="9662160" y="5686044"/>
            <a:ext cx="297180" cy="297180"/>
          </a:xfrm>
          <a:prstGeom prst="rect">
            <a:avLst/>
          </a:prstGeom>
          <a:solidFill>
            <a:srgbClr val="B5BD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27" name="Rectangle 26"/>
          <p:cNvSpPr/>
          <p:nvPr/>
        </p:nvSpPr>
        <p:spPr bwMode="gray">
          <a:xfrm>
            <a:off x="9662160" y="6123432"/>
            <a:ext cx="297180" cy="297180"/>
          </a:xfrm>
          <a:prstGeom prst="rect">
            <a:avLst/>
          </a:prstGeom>
          <a:solidFill>
            <a:srgbClr val="84BD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28" name="Rectangle 27"/>
          <p:cNvSpPr/>
          <p:nvPr/>
        </p:nvSpPr>
        <p:spPr bwMode="gray">
          <a:xfrm>
            <a:off x="9662160" y="6560820"/>
            <a:ext cx="297180" cy="297180"/>
          </a:xfrm>
          <a:prstGeom prst="rect">
            <a:avLst/>
          </a:prstGeom>
          <a:solidFill>
            <a:srgbClr val="43B64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Content Slide_w/o Logo">
    <p:spTree>
      <p:nvGrpSpPr>
        <p:cNvPr id="1" name=""/>
        <p:cNvGrpSpPr/>
        <p:nvPr/>
      </p:nvGrpSpPr>
      <p:grpSpPr>
        <a:xfrm>
          <a:off x="0" y="0"/>
          <a:ext cx="0" cy="0"/>
          <a:chOff x="0" y="0"/>
          <a:chExt cx="0" cy="0"/>
        </a:xfrm>
      </p:grpSpPr>
      <p:sp>
        <p:nvSpPr>
          <p:cNvPr id="11" name="Date Placeholder 3"/>
          <p:cNvSpPr>
            <a:spLocks noGrp="1"/>
          </p:cNvSpPr>
          <p:nvPr>
            <p:ph type="dt" sz="half" idx="11"/>
          </p:nvPr>
        </p:nvSpPr>
        <p:spPr>
          <a:xfrm>
            <a:off x="401784" y="6666344"/>
            <a:ext cx="420255" cy="140855"/>
          </a:xfrm>
          <a:prstGeom prst="rect">
            <a:avLst/>
          </a:prstGeom>
        </p:spPr>
        <p:txBody>
          <a:bodyPr/>
          <a:lstStyle>
            <a:lvl1pPr>
              <a:defRPr sz="400">
                <a:solidFill>
                  <a:srgbClr val="FFFFFF"/>
                </a:solidFill>
              </a:defRPr>
            </a:lvl1pPr>
          </a:lstStyle>
          <a:p>
            <a:endParaRPr lang="en-US" dirty="0"/>
          </a:p>
        </p:txBody>
      </p:sp>
      <p:sp>
        <p:nvSpPr>
          <p:cNvPr id="6" name="Rectangle 5"/>
          <p:cNvSpPr/>
          <p:nvPr/>
        </p:nvSpPr>
        <p:spPr bwMode="white">
          <a:xfrm>
            <a:off x="332509" y="6650182"/>
            <a:ext cx="572655" cy="207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Footer Placeholder 4"/>
          <p:cNvSpPr>
            <a:spLocks noGrp="1"/>
          </p:cNvSpPr>
          <p:nvPr>
            <p:ph type="ftr" sz="quarter" idx="10"/>
          </p:nvPr>
        </p:nvSpPr>
        <p:spPr>
          <a:xfrm>
            <a:off x="2234275" y="6473951"/>
            <a:ext cx="6309360" cy="384048"/>
          </a:xfrm>
          <a:prstGeom prst="rect">
            <a:avLst/>
          </a:prstGeom>
        </p:spPr>
        <p:txBody>
          <a:bodyPr tIns="0"/>
          <a:lstStyle>
            <a:lvl1pPr algn="l">
              <a:defRPr sz="700" dirty="0">
                <a:solidFill>
                  <a:schemeClr val="tx1"/>
                </a:solidFill>
              </a:defRPr>
            </a:lvl1pPr>
          </a:lstStyle>
          <a:p>
            <a:endParaRPr lang="en-US" dirty="0"/>
          </a:p>
        </p:txBody>
      </p:sp>
      <p:sp>
        <p:nvSpPr>
          <p:cNvPr id="3" name="Slide Number Placeholder 6"/>
          <p:cNvSpPr txBox="1">
            <a:spLocks/>
          </p:cNvSpPr>
          <p:nvPr/>
        </p:nvSpPr>
        <p:spPr>
          <a:xfrm>
            <a:off x="6786565" y="6424614"/>
            <a:ext cx="2133600" cy="228600"/>
          </a:xfrm>
          <a:prstGeom prst="rect">
            <a:avLst/>
          </a:prstGeom>
        </p:spPr>
        <p:txBody>
          <a:bodyPr anchor="ctr"/>
          <a:lstStyle/>
          <a:p>
            <a:pPr algn="r"/>
            <a:fld id="{279D7C8C-B060-4B2B-A3CF-C9EB1D14E66A}" type="slidenum">
              <a:rPr lang="en-US" sz="1000" b="1">
                <a:solidFill>
                  <a:schemeClr val="tx1"/>
                </a:solidFill>
              </a:rPr>
              <a:pPr algn="r"/>
              <a:t>‹#›</a:t>
            </a:fld>
            <a:endParaRPr lang="en-US" sz="1000" b="1" dirty="0">
              <a:solidFill>
                <a:schemeClr val="tx1"/>
              </a:solidFill>
            </a:endParaRPr>
          </a:p>
        </p:txBody>
      </p:sp>
      <p:sp>
        <p:nvSpPr>
          <p:cNvPr id="7" name="Rectangle 6"/>
          <p:cNvSpPr/>
          <p:nvPr/>
        </p:nvSpPr>
        <p:spPr bwMode="gray">
          <a:xfrm>
            <a:off x="9662160" y="0"/>
            <a:ext cx="297180" cy="297180"/>
          </a:xfrm>
          <a:prstGeom prst="rect">
            <a:avLst/>
          </a:prstGeom>
          <a:solidFill>
            <a:srgbClr val="BA0C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8" name="Rectangle 7"/>
          <p:cNvSpPr/>
          <p:nvPr/>
        </p:nvSpPr>
        <p:spPr bwMode="gray">
          <a:xfrm>
            <a:off x="9662160" y="437388"/>
            <a:ext cx="297180" cy="297180"/>
          </a:xfrm>
          <a:prstGeom prst="rect">
            <a:avLst/>
          </a:prstGeom>
          <a:solidFill>
            <a:srgbClr val="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9" name="Rectangle 8"/>
          <p:cNvSpPr/>
          <p:nvPr/>
        </p:nvSpPr>
        <p:spPr bwMode="gray">
          <a:xfrm>
            <a:off x="9662160" y="874776"/>
            <a:ext cx="297180" cy="297180"/>
          </a:xfrm>
          <a:prstGeom prst="rect">
            <a:avLst/>
          </a:prstGeom>
          <a:solidFill>
            <a:srgbClr val="3333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2" name="Rectangle 11"/>
          <p:cNvSpPr/>
          <p:nvPr/>
        </p:nvSpPr>
        <p:spPr bwMode="gray">
          <a:xfrm>
            <a:off x="9662160" y="1312164"/>
            <a:ext cx="297180" cy="297180"/>
          </a:xfrm>
          <a:prstGeom prst="rect">
            <a:avLst/>
          </a:prstGeom>
          <a:solidFill>
            <a:srgbClr val="FFCF3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3" name="Rectangle 12"/>
          <p:cNvSpPr/>
          <p:nvPr/>
        </p:nvSpPr>
        <p:spPr bwMode="gray">
          <a:xfrm>
            <a:off x="9662160" y="1749552"/>
            <a:ext cx="297180" cy="297180"/>
          </a:xfrm>
          <a:prstGeom prst="rect">
            <a:avLst/>
          </a:prstGeom>
          <a:solidFill>
            <a:srgbClr val="ED8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4" name="Rectangle 13"/>
          <p:cNvSpPr/>
          <p:nvPr/>
        </p:nvSpPr>
        <p:spPr bwMode="gray">
          <a:xfrm>
            <a:off x="9662160" y="2186940"/>
            <a:ext cx="297180" cy="297180"/>
          </a:xfrm>
          <a:prstGeom prst="rect">
            <a:avLst/>
          </a:prstGeom>
          <a:solidFill>
            <a:srgbClr val="E3520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5" name="Rectangle 14"/>
          <p:cNvSpPr/>
          <p:nvPr/>
        </p:nvSpPr>
        <p:spPr bwMode="gray">
          <a:xfrm>
            <a:off x="9662160" y="2624328"/>
            <a:ext cx="297180" cy="297180"/>
          </a:xfrm>
          <a:prstGeom prst="rect">
            <a:avLst/>
          </a:prstGeom>
          <a:solidFill>
            <a:srgbClr val="EC2B9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6" name="Rectangle 15"/>
          <p:cNvSpPr/>
          <p:nvPr/>
        </p:nvSpPr>
        <p:spPr bwMode="gray">
          <a:xfrm>
            <a:off x="9662160" y="3499104"/>
            <a:ext cx="297180" cy="297180"/>
          </a:xfrm>
          <a:prstGeom prst="rect">
            <a:avLst/>
          </a:prstGeom>
          <a:solidFill>
            <a:srgbClr val="6D207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7" name="Rectangle 16"/>
          <p:cNvSpPr/>
          <p:nvPr/>
        </p:nvSpPr>
        <p:spPr bwMode="gray">
          <a:xfrm>
            <a:off x="9662160" y="3061716"/>
            <a:ext cx="297180" cy="297180"/>
          </a:xfrm>
          <a:prstGeom prst="rect">
            <a:avLst/>
          </a:prstGeom>
          <a:solidFill>
            <a:srgbClr val="AE257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8" name="Rectangle 17"/>
          <p:cNvSpPr/>
          <p:nvPr/>
        </p:nvSpPr>
        <p:spPr bwMode="gray">
          <a:xfrm>
            <a:off x="9662160" y="3936492"/>
            <a:ext cx="297180" cy="297180"/>
          </a:xfrm>
          <a:prstGeom prst="rect">
            <a:avLst/>
          </a:prstGeom>
          <a:solidFill>
            <a:srgbClr val="5007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9" name="Rectangle 18"/>
          <p:cNvSpPr/>
          <p:nvPr/>
        </p:nvSpPr>
        <p:spPr bwMode="gray">
          <a:xfrm>
            <a:off x="9662160" y="4373880"/>
            <a:ext cx="297180" cy="297180"/>
          </a:xfrm>
          <a:prstGeom prst="rect">
            <a:avLst/>
          </a:prstGeom>
          <a:solidFill>
            <a:srgbClr val="32B5F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20" name="Rectangle 19"/>
          <p:cNvSpPr/>
          <p:nvPr/>
        </p:nvSpPr>
        <p:spPr bwMode="gray">
          <a:xfrm>
            <a:off x="9662160" y="4811268"/>
            <a:ext cx="297180" cy="297180"/>
          </a:xfrm>
          <a:prstGeom prst="rect">
            <a:avLst/>
          </a:prstGeom>
          <a:solidFill>
            <a:srgbClr val="297DF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21" name="Rectangle 20"/>
          <p:cNvSpPr/>
          <p:nvPr/>
        </p:nvSpPr>
        <p:spPr bwMode="gray">
          <a:xfrm>
            <a:off x="9662160" y="5248656"/>
            <a:ext cx="297180" cy="297180"/>
          </a:xfrm>
          <a:prstGeom prst="rect">
            <a:avLst/>
          </a:prstGeom>
          <a:solidFill>
            <a:srgbClr val="004C9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22" name="Rectangle 21"/>
          <p:cNvSpPr/>
          <p:nvPr/>
        </p:nvSpPr>
        <p:spPr bwMode="gray">
          <a:xfrm>
            <a:off x="9662160" y="5686044"/>
            <a:ext cx="297180" cy="297180"/>
          </a:xfrm>
          <a:prstGeom prst="rect">
            <a:avLst/>
          </a:prstGeom>
          <a:solidFill>
            <a:srgbClr val="B5BD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23" name="Rectangle 22"/>
          <p:cNvSpPr/>
          <p:nvPr/>
        </p:nvSpPr>
        <p:spPr bwMode="gray">
          <a:xfrm>
            <a:off x="9662160" y="6123432"/>
            <a:ext cx="297180" cy="297180"/>
          </a:xfrm>
          <a:prstGeom prst="rect">
            <a:avLst/>
          </a:prstGeom>
          <a:solidFill>
            <a:srgbClr val="84BD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24" name="Rectangle 23"/>
          <p:cNvSpPr/>
          <p:nvPr/>
        </p:nvSpPr>
        <p:spPr bwMode="gray">
          <a:xfrm>
            <a:off x="9662160" y="6560820"/>
            <a:ext cx="297180" cy="297180"/>
          </a:xfrm>
          <a:prstGeom prst="rect">
            <a:avLst/>
          </a:prstGeom>
          <a:solidFill>
            <a:srgbClr val="43B64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Divider">
    <p:spTree>
      <p:nvGrpSpPr>
        <p:cNvPr id="1" name=""/>
        <p:cNvGrpSpPr/>
        <p:nvPr/>
      </p:nvGrpSpPr>
      <p:grpSpPr>
        <a:xfrm>
          <a:off x="0" y="0"/>
          <a:ext cx="0" cy="0"/>
          <a:chOff x="0" y="0"/>
          <a:chExt cx="0" cy="0"/>
        </a:xfrm>
      </p:grpSpPr>
      <p:sp>
        <p:nvSpPr>
          <p:cNvPr id="37" name="Date Placeholder 3"/>
          <p:cNvSpPr>
            <a:spLocks noGrp="1"/>
          </p:cNvSpPr>
          <p:nvPr>
            <p:ph type="dt" sz="half" idx="12"/>
          </p:nvPr>
        </p:nvSpPr>
        <p:spPr>
          <a:xfrm>
            <a:off x="457200" y="6657110"/>
            <a:ext cx="272473" cy="122381"/>
          </a:xfrm>
          <a:prstGeom prst="rect">
            <a:avLst/>
          </a:prstGeom>
        </p:spPr>
        <p:txBody>
          <a:bodyPr/>
          <a:lstStyle>
            <a:lvl1pPr>
              <a:defRPr sz="400">
                <a:solidFill>
                  <a:srgbClr val="FDFCFB"/>
                </a:solidFill>
              </a:defRPr>
            </a:lvl1p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12526"/>
            <a:ext cx="9144000" cy="1345474"/>
          </a:xfrm>
          <a:prstGeom prst="rect">
            <a:avLst/>
          </a:prstGeom>
        </p:spPr>
      </p:pic>
      <p:sp>
        <p:nvSpPr>
          <p:cNvPr id="60" name="Rectangle 59"/>
          <p:cNvSpPr/>
          <p:nvPr/>
        </p:nvSpPr>
        <p:spPr bwMode="gray">
          <a:xfrm>
            <a:off x="0" y="1"/>
            <a:ext cx="9144000" cy="2042764"/>
          </a:xfrm>
          <a:prstGeom prst="rect">
            <a:avLst/>
          </a:prstGeom>
          <a:solidFill>
            <a:srgbClr val="EBEBE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8" name="Title 7"/>
          <p:cNvSpPr>
            <a:spLocks noGrp="1"/>
          </p:cNvSpPr>
          <p:nvPr>
            <p:ph type="title" hasCustomPrompt="1"/>
          </p:nvPr>
        </p:nvSpPr>
        <p:spPr>
          <a:xfrm>
            <a:off x="384810" y="608965"/>
            <a:ext cx="8348472" cy="1325880"/>
          </a:xfrm>
          <a:prstGeom prst="rect">
            <a:avLst/>
          </a:prstGeom>
        </p:spPr>
        <p:txBody>
          <a:bodyPr vert="horz" anchor="b" anchorCtr="0">
            <a:noAutofit/>
          </a:bodyPr>
          <a:lstStyle>
            <a:lvl1pPr>
              <a:defRPr sz="2400" b="1">
                <a:solidFill>
                  <a:schemeClr val="tx2"/>
                </a:solidFill>
                <a:latin typeface="+mj-lt"/>
                <a:cs typeface="Georgia"/>
              </a:defRPr>
            </a:lvl1pPr>
          </a:lstStyle>
          <a:p>
            <a:r>
              <a:rPr lang="en-US" dirty="0"/>
              <a:t>Divider 24pt Arial Bold Title Case</a:t>
            </a:r>
          </a:p>
        </p:txBody>
      </p:sp>
      <p:sp>
        <p:nvSpPr>
          <p:cNvPr id="16" name="Footer Placeholder 3"/>
          <p:cNvSpPr>
            <a:spLocks noGrp="1"/>
          </p:cNvSpPr>
          <p:nvPr>
            <p:ph type="ftr" sz="quarter" idx="10"/>
          </p:nvPr>
        </p:nvSpPr>
        <p:spPr>
          <a:xfrm>
            <a:off x="2826327" y="6473951"/>
            <a:ext cx="5715000" cy="384048"/>
          </a:xfrm>
          <a:prstGeom prst="rect">
            <a:avLst/>
          </a:prstGeom>
        </p:spPr>
        <p:txBody>
          <a:bodyPr tIns="0"/>
          <a:lstStyle>
            <a:lvl1pPr algn="l">
              <a:defRPr sz="700" dirty="0">
                <a:solidFill>
                  <a:schemeClr val="tx2"/>
                </a:solidFill>
              </a:defRPr>
            </a:lvl1pPr>
          </a:lstStyle>
          <a:p>
            <a:endParaRPr lang="en-US" dirty="0"/>
          </a:p>
        </p:txBody>
      </p:sp>
      <p:sp>
        <p:nvSpPr>
          <p:cNvPr id="64" name="Slide Number Placeholder 6"/>
          <p:cNvSpPr txBox="1">
            <a:spLocks/>
          </p:cNvSpPr>
          <p:nvPr/>
        </p:nvSpPr>
        <p:spPr>
          <a:xfrm>
            <a:off x="6786565" y="6480030"/>
            <a:ext cx="2133600" cy="228600"/>
          </a:xfrm>
          <a:prstGeom prst="rect">
            <a:avLst/>
          </a:prstGeom>
        </p:spPr>
        <p:txBody>
          <a:bodyPr anchor="ctr"/>
          <a:lstStyle/>
          <a:p>
            <a:pPr algn="r"/>
            <a:fld id="{279D7C8C-B060-4B2B-A3CF-C9EB1D14E66A}" type="slidenum">
              <a:rPr lang="en-US" sz="1000" b="1">
                <a:solidFill>
                  <a:schemeClr val="tx1"/>
                </a:solidFill>
              </a:rPr>
              <a:pPr algn="r"/>
              <a:t>‹#›</a:t>
            </a:fld>
            <a:endParaRPr lang="en-US" sz="1000" b="1" dirty="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ought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1154"/>
            <a:ext cx="9144000" cy="4715691"/>
          </a:xfrm>
          <a:prstGeom prst="rect">
            <a:avLst/>
          </a:prstGeom>
        </p:spPr>
      </p:pic>
      <p:sp>
        <p:nvSpPr>
          <p:cNvPr id="4" name="Footer Placeholder 3"/>
          <p:cNvSpPr>
            <a:spLocks noGrp="1"/>
          </p:cNvSpPr>
          <p:nvPr>
            <p:ph type="ftr" sz="quarter" idx="11"/>
          </p:nvPr>
        </p:nvSpPr>
        <p:spPr>
          <a:xfrm>
            <a:off x="2234275" y="6473951"/>
            <a:ext cx="6309360" cy="384048"/>
          </a:xfrm>
          <a:prstGeom prst="rect">
            <a:avLst/>
          </a:prstGeom>
          <a:noFill/>
        </p:spPr>
        <p:txBody>
          <a:bodyPr tIns="0">
            <a:noAutofit/>
          </a:bodyPr>
          <a:lstStyle>
            <a:lvl1pPr algn="l">
              <a:defRPr sz="700">
                <a:solidFill>
                  <a:schemeClr val="tx2"/>
                </a:solidFill>
              </a:defRPr>
            </a:lvl1pPr>
          </a:lstStyle>
          <a:p>
            <a:endParaRPr lang="en-US" dirty="0"/>
          </a:p>
        </p:txBody>
      </p:sp>
      <p:sp>
        <p:nvSpPr>
          <p:cNvPr id="9" name="Title 1"/>
          <p:cNvSpPr>
            <a:spLocks noGrp="1"/>
          </p:cNvSpPr>
          <p:nvPr>
            <p:ph type="title" hasCustomPrompt="1"/>
          </p:nvPr>
        </p:nvSpPr>
        <p:spPr bwMode="white">
          <a:xfrm>
            <a:off x="643935" y="1790723"/>
            <a:ext cx="7848600" cy="3871168"/>
          </a:xfrm>
          <a:prstGeom prst="rect">
            <a:avLst/>
          </a:prstGeom>
        </p:spPr>
        <p:txBody>
          <a:bodyPr anchor="t" anchorCtr="0">
            <a:noAutofit/>
          </a:bodyPr>
          <a:lstStyle>
            <a:lvl1pPr>
              <a:lnSpc>
                <a:spcPct val="110000"/>
              </a:lnSpc>
              <a:defRPr sz="2400" i="0" baseline="0">
                <a:solidFill>
                  <a:schemeClr val="bg1"/>
                </a:solidFill>
                <a:latin typeface="+mj-lt"/>
                <a:cs typeface="Georgia"/>
              </a:defRPr>
            </a:lvl1pPr>
          </a:lstStyle>
          <a:p>
            <a:r>
              <a:rPr lang="en-US" dirty="0"/>
              <a:t>Thought slide 24pt Arial sentence case</a:t>
            </a:r>
          </a:p>
        </p:txBody>
      </p:sp>
      <p:sp>
        <p:nvSpPr>
          <p:cNvPr id="7" name="Date Placeholder 3"/>
          <p:cNvSpPr>
            <a:spLocks noGrp="1"/>
          </p:cNvSpPr>
          <p:nvPr>
            <p:ph type="dt" sz="half" idx="12"/>
          </p:nvPr>
        </p:nvSpPr>
        <p:spPr>
          <a:xfrm>
            <a:off x="494145" y="6670965"/>
            <a:ext cx="272473" cy="168563"/>
          </a:xfrm>
          <a:prstGeom prst="rect">
            <a:avLst/>
          </a:prstGeom>
        </p:spPr>
        <p:txBody>
          <a:bodyPr/>
          <a:lstStyle>
            <a:lvl1pPr>
              <a:defRPr sz="400">
                <a:solidFill>
                  <a:srgbClr val="FFFFFF"/>
                </a:solidFill>
              </a:defRPr>
            </a:lvl1pPr>
          </a:lstStyle>
          <a:p>
            <a:endParaRPr lang="en-US" dirty="0"/>
          </a:p>
        </p:txBody>
      </p:sp>
      <p:sp>
        <p:nvSpPr>
          <p:cNvPr id="14" name="Footer Placeholder 3"/>
          <p:cNvSpPr>
            <a:spLocks noGrp="1"/>
          </p:cNvSpPr>
          <p:nvPr>
            <p:ph type="ftr" sz="quarter" idx="11"/>
          </p:nvPr>
        </p:nvSpPr>
        <p:spPr>
          <a:xfrm>
            <a:off x="773378" y="6674938"/>
            <a:ext cx="298037" cy="146114"/>
          </a:xfrm>
          <a:prstGeom prst="rect">
            <a:avLst/>
          </a:prstGeom>
        </p:spPr>
        <p:txBody>
          <a:bodyPr tIns="0"/>
          <a:lstStyle>
            <a:lvl1pPr algn="l">
              <a:defRPr sz="100">
                <a:solidFill>
                  <a:schemeClr val="bg1"/>
                </a:solidFill>
              </a:defRPr>
            </a:lvl1pPr>
          </a:lstStyle>
          <a:p>
            <a:endParaRPr lang="en-US" dirty="0"/>
          </a:p>
        </p:txBody>
      </p:sp>
      <p:sp>
        <p:nvSpPr>
          <p:cNvPr id="16" name="Date Placeholder 3"/>
          <p:cNvSpPr>
            <a:spLocks noGrp="1"/>
          </p:cNvSpPr>
          <p:nvPr>
            <p:ph type="dt" sz="half" idx="12"/>
          </p:nvPr>
        </p:nvSpPr>
        <p:spPr>
          <a:xfrm>
            <a:off x="466436" y="6670964"/>
            <a:ext cx="318655" cy="168564"/>
          </a:xfrm>
          <a:prstGeom prst="rect">
            <a:avLst/>
          </a:prstGeom>
        </p:spPr>
        <p:txBody>
          <a:bodyPr/>
          <a:lstStyle>
            <a:lvl1pPr>
              <a:defRPr sz="400">
                <a:solidFill>
                  <a:srgbClr val="FFFFFF"/>
                </a:solidFill>
              </a:defRPr>
            </a:lvl1pPr>
          </a:lstStyle>
          <a:p>
            <a:fld id="{604969FA-BF2E-4DB8-9060-4CE805E74307}" type="datetimeFigureOut">
              <a:rPr lang="en-US" smtClean="0"/>
              <a:pPr/>
              <a:t>6/30/2020</a:t>
            </a:fld>
            <a:endParaRPr lang="en-US" dirty="0"/>
          </a:p>
        </p:txBody>
      </p:sp>
      <p:sp>
        <p:nvSpPr>
          <p:cNvPr id="53" name="Rectangle 52"/>
          <p:cNvSpPr/>
          <p:nvPr/>
        </p:nvSpPr>
        <p:spPr bwMode="white">
          <a:xfrm>
            <a:off x="230909" y="6650182"/>
            <a:ext cx="1385455" cy="207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_Header w Subhead">
    <p:spTree>
      <p:nvGrpSpPr>
        <p:cNvPr id="1" name=""/>
        <p:cNvGrpSpPr/>
        <p:nvPr/>
      </p:nvGrpSpPr>
      <p:grpSpPr>
        <a:xfrm>
          <a:off x="0" y="0"/>
          <a:ext cx="0" cy="0"/>
          <a:chOff x="0" y="0"/>
          <a:chExt cx="0" cy="0"/>
        </a:xfrm>
      </p:grpSpPr>
      <p:sp>
        <p:nvSpPr>
          <p:cNvPr id="5" name="Footer Placeholder 3"/>
          <p:cNvSpPr>
            <a:spLocks noGrp="1"/>
          </p:cNvSpPr>
          <p:nvPr>
            <p:ph type="ftr" sz="quarter" idx="16"/>
          </p:nvPr>
        </p:nvSpPr>
        <p:spPr>
          <a:xfrm>
            <a:off x="2234275" y="6473951"/>
            <a:ext cx="6309360" cy="384048"/>
          </a:xfrm>
          <a:prstGeom prst="rect">
            <a:avLst/>
          </a:prstGeom>
        </p:spPr>
        <p:txBody>
          <a:bodyPr tIns="0"/>
          <a:lstStyle>
            <a:lvl1pPr algn="l">
              <a:defRPr sz="700" dirty="0">
                <a:solidFill>
                  <a:schemeClr val="tx2"/>
                </a:solidFill>
              </a:defRPr>
            </a:lvl1pPr>
          </a:lstStyle>
          <a:p>
            <a:endParaRPr lang="en-US" dirty="0"/>
          </a:p>
        </p:txBody>
      </p:sp>
      <p:sp>
        <p:nvSpPr>
          <p:cNvPr id="6" name="Date Placeholder 3"/>
          <p:cNvSpPr>
            <a:spLocks noGrp="1"/>
          </p:cNvSpPr>
          <p:nvPr>
            <p:ph type="dt" sz="half" idx="11"/>
          </p:nvPr>
        </p:nvSpPr>
        <p:spPr>
          <a:xfrm>
            <a:off x="420256" y="6666345"/>
            <a:ext cx="346364" cy="150091"/>
          </a:xfrm>
          <a:prstGeom prst="rect">
            <a:avLst/>
          </a:prstGeom>
        </p:spPr>
        <p:txBody>
          <a:bodyPr/>
          <a:lstStyle>
            <a:lvl1pPr>
              <a:defRPr sz="400">
                <a:solidFill>
                  <a:srgbClr val="FFFFFF"/>
                </a:solidFill>
              </a:defRPr>
            </a:lvl1pPr>
          </a:lstStyle>
          <a:p>
            <a:endParaRPr lang="en-US" dirty="0"/>
          </a:p>
        </p:txBody>
      </p:sp>
      <p:sp>
        <p:nvSpPr>
          <p:cNvPr id="3" name="Rectangle 2"/>
          <p:cNvSpPr/>
          <p:nvPr/>
        </p:nvSpPr>
        <p:spPr bwMode="white">
          <a:xfrm>
            <a:off x="332509" y="6650182"/>
            <a:ext cx="572655" cy="207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Content Placeholder 8"/>
          <p:cNvSpPr>
            <a:spLocks noGrp="1"/>
          </p:cNvSpPr>
          <p:nvPr>
            <p:ph sz="quarter" idx="14" hasCustomPrompt="1"/>
          </p:nvPr>
        </p:nvSpPr>
        <p:spPr>
          <a:xfrm>
            <a:off x="384047" y="1662977"/>
            <a:ext cx="8348472" cy="4617748"/>
          </a:xfrm>
          <a:prstGeom prst="rect">
            <a:avLst/>
          </a:prstGeom>
        </p:spPr>
        <p:txBody>
          <a:bodyPr/>
          <a:lstStyle>
            <a:lvl1pPr marL="171450" indent="-171450">
              <a:spcBef>
                <a:spcPts val="1000"/>
              </a:spcBef>
              <a:defRPr sz="1600" baseline="0">
                <a:solidFill>
                  <a:schemeClr val="tx2"/>
                </a:solidFill>
              </a:defRPr>
            </a:lvl1pPr>
            <a:lvl2pPr marL="400050" indent="-177800">
              <a:spcBef>
                <a:spcPts val="600"/>
              </a:spcBef>
              <a:buClrTx/>
              <a:buFont typeface="Arial" panose="020B0604020202020204" pitchFamily="34" charset="0"/>
              <a:buChar char="–"/>
              <a:defRPr sz="1600" baseline="0">
                <a:solidFill>
                  <a:schemeClr val="tx2"/>
                </a:solidFill>
              </a:defRPr>
            </a:lvl2pPr>
            <a:lvl3pPr marL="571500" indent="-171450">
              <a:spcBef>
                <a:spcPts val="600"/>
              </a:spcBef>
              <a:buClrTx/>
              <a:buFont typeface="Arial" panose="020B0604020202020204" pitchFamily="34" charset="0"/>
              <a:buChar char="–"/>
              <a:defRPr sz="1600" baseline="0">
                <a:solidFill>
                  <a:schemeClr val="tx2"/>
                </a:solidFill>
              </a:defRPr>
            </a:lvl3pPr>
            <a:lvl4pPr marL="742950" indent="-171450">
              <a:spcBef>
                <a:spcPts val="600"/>
              </a:spcBef>
              <a:buClrTx/>
              <a:buFont typeface="Arial" panose="020B0604020202020204" pitchFamily="34" charset="0"/>
              <a:buChar char="–"/>
              <a:defRPr sz="1600" baseline="0">
                <a:solidFill>
                  <a:schemeClr val="tx2"/>
                </a:solidFill>
              </a:defRPr>
            </a:lvl4pPr>
            <a:lvl5pPr marL="914400" indent="-171450">
              <a:spcBef>
                <a:spcPts val="600"/>
              </a:spcBef>
              <a:buClrTx/>
              <a:buFont typeface="Arial" panose="020B0604020202020204" pitchFamily="34" charset="0"/>
              <a:buChar char="–"/>
              <a:defRPr sz="1600" baseline="0">
                <a:solidFill>
                  <a:schemeClr val="tx2"/>
                </a:solidFill>
              </a:defRPr>
            </a:lvl5pPr>
          </a:lstStyle>
          <a:p>
            <a:pPr lvl="0"/>
            <a:r>
              <a:rPr lang="en-US" dirty="0"/>
              <a:t>16pt Arial bullet level 1</a:t>
            </a:r>
          </a:p>
          <a:p>
            <a:pPr lvl="1"/>
            <a:r>
              <a:rPr lang="en-US" dirty="0"/>
              <a:t>16pt Arial bullet level 2</a:t>
            </a:r>
          </a:p>
          <a:p>
            <a:pPr lvl="2"/>
            <a:r>
              <a:rPr lang="en-US" dirty="0"/>
              <a:t>16pt Arial bullet level 3</a:t>
            </a:r>
          </a:p>
          <a:p>
            <a:pPr lvl="3"/>
            <a:r>
              <a:rPr lang="en-US" dirty="0"/>
              <a:t>16pt Arial bullet level 4</a:t>
            </a:r>
          </a:p>
          <a:p>
            <a:pPr lvl="4"/>
            <a:r>
              <a:rPr lang="en-US" dirty="0"/>
              <a:t>16pt Arial bullet level 5</a:t>
            </a:r>
          </a:p>
        </p:txBody>
      </p:sp>
      <p:sp>
        <p:nvSpPr>
          <p:cNvPr id="2" name="Title 1"/>
          <p:cNvSpPr>
            <a:spLocks noGrp="1"/>
          </p:cNvSpPr>
          <p:nvPr>
            <p:ph type="title" hasCustomPrompt="1"/>
          </p:nvPr>
        </p:nvSpPr>
        <p:spPr>
          <a:xfrm>
            <a:off x="384047" y="122663"/>
            <a:ext cx="8348472" cy="896112"/>
          </a:xfrm>
          <a:prstGeom prst="rect">
            <a:avLst/>
          </a:prstGeom>
        </p:spPr>
        <p:txBody>
          <a:bodyPr tIns="27432" bIns="27432" anchor="b" anchorCtr="0"/>
          <a:lstStyle>
            <a:lvl1pPr>
              <a:defRPr sz="2400" b="1">
                <a:solidFill>
                  <a:schemeClr val="tx2"/>
                </a:solidFill>
              </a:defRPr>
            </a:lvl1pPr>
          </a:lstStyle>
          <a:p>
            <a:r>
              <a:rPr lang="en-US" dirty="0"/>
              <a:t>Headlines are 24pt Arial Bold Title Case</a:t>
            </a:r>
          </a:p>
        </p:txBody>
      </p:sp>
      <p:sp>
        <p:nvSpPr>
          <p:cNvPr id="12" name="Text Placeholder 11"/>
          <p:cNvSpPr>
            <a:spLocks noGrp="1"/>
          </p:cNvSpPr>
          <p:nvPr>
            <p:ph type="body" sz="quarter" idx="15" hasCustomPrompt="1"/>
          </p:nvPr>
        </p:nvSpPr>
        <p:spPr>
          <a:xfrm>
            <a:off x="384047" y="1004285"/>
            <a:ext cx="8348472" cy="363176"/>
          </a:xfrm>
          <a:prstGeom prst="rect">
            <a:avLst/>
          </a:prstGeom>
        </p:spPr>
        <p:txBody>
          <a:bodyPr tIns="27432" bIns="27432">
            <a:spAutoFit/>
          </a:bodyPr>
          <a:lstStyle>
            <a:lvl1pPr marL="0" indent="0">
              <a:spcBef>
                <a:spcPts val="0"/>
              </a:spcBef>
              <a:buNone/>
              <a:defRPr sz="2000" i="0">
                <a:solidFill>
                  <a:schemeClr val="tx2"/>
                </a:solidFill>
                <a:latin typeface="+mj-lt"/>
              </a:defRPr>
            </a:lvl1pPr>
            <a:lvl2pPr>
              <a:buNone/>
              <a:defRPr i="1"/>
            </a:lvl2pPr>
            <a:lvl3pPr>
              <a:buNone/>
              <a:defRPr i="1"/>
            </a:lvl3pPr>
            <a:lvl4pPr>
              <a:buNone/>
              <a:defRPr i="1"/>
            </a:lvl4pPr>
            <a:lvl5pPr>
              <a:buNone/>
              <a:defRPr i="1"/>
            </a:lvl5pPr>
          </a:lstStyle>
          <a:p>
            <a:pPr lvl="0"/>
            <a:r>
              <a:rPr lang="en-US" dirty="0"/>
              <a:t>Subheads are 20pt Arial sentence case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5" name="Date Placeholder 3"/>
          <p:cNvSpPr>
            <a:spLocks noGrp="1"/>
          </p:cNvSpPr>
          <p:nvPr>
            <p:ph type="dt" sz="half" idx="11"/>
          </p:nvPr>
        </p:nvSpPr>
        <p:spPr>
          <a:xfrm>
            <a:off x="466439" y="6659418"/>
            <a:ext cx="244762" cy="143163"/>
          </a:xfrm>
          <a:prstGeom prst="rect">
            <a:avLst/>
          </a:prstGeom>
        </p:spPr>
        <p:txBody>
          <a:bodyPr/>
          <a:lstStyle>
            <a:lvl1pPr>
              <a:defRPr sz="300">
                <a:solidFill>
                  <a:srgbClr val="FFFFFF"/>
                </a:solidFill>
              </a:defRPr>
            </a:lvl1pPr>
          </a:lstStyle>
          <a:p>
            <a:endParaRPr lang="en-US" dirty="0"/>
          </a:p>
        </p:txBody>
      </p:sp>
      <p:sp>
        <p:nvSpPr>
          <p:cNvPr id="11" name="Rectangle 10"/>
          <p:cNvSpPr/>
          <p:nvPr/>
        </p:nvSpPr>
        <p:spPr bwMode="white">
          <a:xfrm>
            <a:off x="332509" y="6650182"/>
            <a:ext cx="572655" cy="207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Content Placeholder 8"/>
          <p:cNvSpPr>
            <a:spLocks noGrp="1"/>
          </p:cNvSpPr>
          <p:nvPr>
            <p:ph sz="quarter" idx="14" hasCustomPrompt="1"/>
          </p:nvPr>
        </p:nvSpPr>
        <p:spPr>
          <a:xfrm>
            <a:off x="384047" y="1224250"/>
            <a:ext cx="8348472" cy="5001059"/>
          </a:xfrm>
          <a:prstGeom prst="rect">
            <a:avLst/>
          </a:prstGeom>
        </p:spPr>
        <p:txBody>
          <a:bodyPr/>
          <a:lstStyle>
            <a:lvl1pPr marL="171450" indent="-171450">
              <a:spcBef>
                <a:spcPts val="1000"/>
              </a:spcBef>
              <a:defRPr sz="1600">
                <a:solidFill>
                  <a:schemeClr val="tx2"/>
                </a:solidFill>
              </a:defRPr>
            </a:lvl1pPr>
            <a:lvl2pPr marL="400050" indent="-177800">
              <a:spcBef>
                <a:spcPts val="600"/>
              </a:spcBef>
              <a:buFont typeface="Arial" pitchFamily="34" charset="0"/>
              <a:buChar char="–"/>
              <a:defRPr sz="1600">
                <a:solidFill>
                  <a:schemeClr val="tx2"/>
                </a:solidFill>
              </a:defRPr>
            </a:lvl2pPr>
            <a:lvl3pPr marL="571500" indent="-171450">
              <a:spcBef>
                <a:spcPts val="600"/>
              </a:spcBef>
              <a:buFont typeface="Arial" pitchFamily="34" charset="0"/>
              <a:buChar char="–"/>
              <a:defRPr sz="1600">
                <a:solidFill>
                  <a:schemeClr val="tx2"/>
                </a:solidFill>
              </a:defRPr>
            </a:lvl3pPr>
            <a:lvl4pPr marL="742950" indent="-171450">
              <a:spcBef>
                <a:spcPts val="600"/>
              </a:spcBef>
              <a:buFont typeface="Arial" pitchFamily="34" charset="0"/>
              <a:buChar char="–"/>
              <a:defRPr sz="1600">
                <a:solidFill>
                  <a:schemeClr val="tx2"/>
                </a:solidFill>
              </a:defRPr>
            </a:lvl4pPr>
            <a:lvl5pPr marL="914400" indent="-171450">
              <a:spcBef>
                <a:spcPts val="600"/>
              </a:spcBef>
              <a:buFont typeface="Arial" panose="020B0604020202020204" pitchFamily="34" charset="0"/>
              <a:buChar char="–"/>
              <a:defRPr sz="1600">
                <a:solidFill>
                  <a:schemeClr val="tx2"/>
                </a:solidFill>
              </a:defRPr>
            </a:lvl5pPr>
          </a:lstStyle>
          <a:p>
            <a:pPr lvl="0"/>
            <a:r>
              <a:rPr lang="en-US" dirty="0"/>
              <a:t>16pt Arial bullet level 1</a:t>
            </a:r>
          </a:p>
          <a:p>
            <a:pPr lvl="1"/>
            <a:r>
              <a:rPr lang="en-US" dirty="0"/>
              <a:t>16pt Arial bullet level 2</a:t>
            </a:r>
          </a:p>
          <a:p>
            <a:pPr lvl="2"/>
            <a:r>
              <a:rPr lang="en-US" dirty="0"/>
              <a:t>16pt Arial bullet level 3</a:t>
            </a:r>
          </a:p>
          <a:p>
            <a:pPr lvl="3"/>
            <a:r>
              <a:rPr lang="en-US" dirty="0"/>
              <a:t>16pt Arial bullet level 4</a:t>
            </a:r>
          </a:p>
          <a:p>
            <a:pPr lvl="4"/>
            <a:r>
              <a:rPr lang="en-US" dirty="0"/>
              <a:t>16pt Arial bullet level 5</a:t>
            </a:r>
          </a:p>
        </p:txBody>
      </p:sp>
      <p:sp>
        <p:nvSpPr>
          <p:cNvPr id="2" name="Title 1"/>
          <p:cNvSpPr>
            <a:spLocks noGrp="1"/>
          </p:cNvSpPr>
          <p:nvPr>
            <p:ph type="title" hasCustomPrompt="1"/>
          </p:nvPr>
        </p:nvSpPr>
        <p:spPr>
          <a:xfrm>
            <a:off x="384047" y="122663"/>
            <a:ext cx="8348472" cy="896112"/>
          </a:xfrm>
          <a:prstGeom prst="rect">
            <a:avLst/>
          </a:prstGeom>
        </p:spPr>
        <p:txBody>
          <a:bodyPr tIns="27432" bIns="27432" anchor="b" anchorCtr="0">
            <a:noAutofit/>
          </a:bodyPr>
          <a:lstStyle>
            <a:lvl1pPr>
              <a:defRPr sz="2400" b="1">
                <a:solidFill>
                  <a:schemeClr val="tx2"/>
                </a:solidFill>
              </a:defRPr>
            </a:lvl1pPr>
          </a:lstStyle>
          <a:p>
            <a:r>
              <a:rPr lang="en-US" dirty="0"/>
              <a:t>Headlines are 24pt Arial Bold Title Case</a:t>
            </a:r>
          </a:p>
        </p:txBody>
      </p:sp>
      <p:sp>
        <p:nvSpPr>
          <p:cNvPr id="4" name="Footer Placeholder 3"/>
          <p:cNvSpPr>
            <a:spLocks noGrp="1"/>
          </p:cNvSpPr>
          <p:nvPr>
            <p:ph type="ftr" sz="quarter" idx="15"/>
          </p:nvPr>
        </p:nvSpPr>
        <p:spPr>
          <a:xfrm>
            <a:off x="2234275" y="6473951"/>
            <a:ext cx="6309360" cy="384048"/>
          </a:xfrm>
          <a:prstGeom prst="rect">
            <a:avLst/>
          </a:prstGeom>
        </p:spPr>
        <p:txBody>
          <a:bodyPr lIns="91440" tIns="0" rIns="91440"/>
          <a:lstStyle>
            <a:lvl1pPr algn="l">
              <a:defRPr sz="700" dirty="0">
                <a:solidFill>
                  <a:schemeClr val="tx2"/>
                </a:solidFill>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allout w/photo_teal">
    <p:spTree>
      <p:nvGrpSpPr>
        <p:cNvPr id="1" name=""/>
        <p:cNvGrpSpPr/>
        <p:nvPr/>
      </p:nvGrpSpPr>
      <p:grpSpPr>
        <a:xfrm>
          <a:off x="0" y="0"/>
          <a:ext cx="0" cy="0"/>
          <a:chOff x="0" y="0"/>
          <a:chExt cx="0" cy="0"/>
        </a:xfrm>
      </p:grpSpPr>
      <p:sp>
        <p:nvSpPr>
          <p:cNvPr id="19" name="Footer Placeholder 2"/>
          <p:cNvSpPr>
            <a:spLocks noGrp="1"/>
          </p:cNvSpPr>
          <p:nvPr>
            <p:ph type="ftr" sz="quarter" idx="18"/>
          </p:nvPr>
        </p:nvSpPr>
        <p:spPr bwMode="gray">
          <a:xfrm>
            <a:off x="2234275" y="6604000"/>
            <a:ext cx="6318598" cy="254000"/>
          </a:xfrm>
          <a:prstGeom prst="rect">
            <a:avLst/>
          </a:prstGeom>
        </p:spPr>
        <p:txBody>
          <a:bodyPr tIns="0"/>
          <a:lstStyle>
            <a:lvl1pPr algn="l">
              <a:defRPr sz="700">
                <a:solidFill>
                  <a:schemeClr val="bg1"/>
                </a:solidFill>
              </a:defRPr>
            </a:lvl1pPr>
          </a:lstStyle>
          <a:p>
            <a:endParaRPr lang="en-US" dirty="0"/>
          </a:p>
        </p:txBody>
      </p:sp>
      <p:sp>
        <p:nvSpPr>
          <p:cNvPr id="21" name="Date Placeholder 3"/>
          <p:cNvSpPr>
            <a:spLocks noGrp="1"/>
          </p:cNvSpPr>
          <p:nvPr>
            <p:ph type="dt" sz="half" idx="11"/>
          </p:nvPr>
        </p:nvSpPr>
        <p:spPr bwMode="gray">
          <a:xfrm>
            <a:off x="8443838" y="5904347"/>
            <a:ext cx="503382" cy="131618"/>
          </a:xfrm>
          <a:prstGeom prst="rect">
            <a:avLst/>
          </a:prstGeom>
        </p:spPr>
        <p:txBody>
          <a:bodyPr/>
          <a:lstStyle>
            <a:lvl1pPr>
              <a:defRPr sz="300">
                <a:solidFill>
                  <a:schemeClr val="accent5"/>
                </a:solidFill>
              </a:defRPr>
            </a:lvl1pPr>
          </a:lstStyle>
          <a:p>
            <a:endParaRPr lang="en-US" dirty="0"/>
          </a:p>
        </p:txBody>
      </p:sp>
      <p:sp>
        <p:nvSpPr>
          <p:cNvPr id="8" name="Picture Placeholder 10"/>
          <p:cNvSpPr>
            <a:spLocks noGrp="1"/>
          </p:cNvSpPr>
          <p:nvPr>
            <p:ph type="pic" sz="quarter" idx="14"/>
          </p:nvPr>
        </p:nvSpPr>
        <p:spPr bwMode="white">
          <a:xfrm>
            <a:off x="8432799" y="5781964"/>
            <a:ext cx="525461" cy="110836"/>
          </a:xfrm>
          <a:prstGeom prst="rect">
            <a:avLst/>
          </a:prstGeom>
        </p:spPr>
        <p:txBody>
          <a:bodyPr rtlCol="0">
            <a:noAutofit/>
          </a:bodyPr>
          <a:lstStyle>
            <a:lvl1pPr marL="0" indent="0">
              <a:buNone/>
              <a:defRPr sz="500">
                <a:solidFill>
                  <a:schemeClr val="bg1"/>
                </a:solidFill>
              </a:defRPr>
            </a:lvl1pPr>
          </a:lstStyle>
          <a:p>
            <a:pPr lvl="0"/>
            <a:r>
              <a:rPr lang="en-US" noProof="0" dirty="0"/>
              <a:t>Click icon to add picture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0"/>
            <a:ext cx="9144000" cy="1143000"/>
          </a:xfrm>
          <a:prstGeom prst="rect">
            <a:avLst/>
          </a:prstGeom>
        </p:spPr>
      </p:pic>
      <p:sp>
        <p:nvSpPr>
          <p:cNvPr id="2" name="Title 1"/>
          <p:cNvSpPr>
            <a:spLocks noGrp="1"/>
          </p:cNvSpPr>
          <p:nvPr>
            <p:ph type="title" hasCustomPrompt="1"/>
          </p:nvPr>
        </p:nvSpPr>
        <p:spPr>
          <a:xfrm>
            <a:off x="384047" y="122663"/>
            <a:ext cx="8348472" cy="896112"/>
          </a:xfrm>
          <a:prstGeom prst="rect">
            <a:avLst/>
          </a:prstGeom>
        </p:spPr>
        <p:txBody>
          <a:bodyPr tIns="27432" bIns="27432" anchor="b" anchorCtr="0">
            <a:noAutofit/>
          </a:bodyPr>
          <a:lstStyle>
            <a:lvl1pPr>
              <a:defRPr sz="2400" b="1">
                <a:solidFill>
                  <a:schemeClr val="tx2"/>
                </a:solidFill>
              </a:defRPr>
            </a:lvl1pPr>
          </a:lstStyle>
          <a:p>
            <a:r>
              <a:rPr lang="en-US" dirty="0"/>
              <a:t>Headlines are 24pt Arial Bold Title Case</a:t>
            </a:r>
          </a:p>
        </p:txBody>
      </p:sp>
      <p:sp>
        <p:nvSpPr>
          <p:cNvPr id="16" name="Text Placeholder 15"/>
          <p:cNvSpPr>
            <a:spLocks noGrp="1"/>
          </p:cNvSpPr>
          <p:nvPr>
            <p:ph type="body" sz="quarter" idx="17" hasCustomPrompt="1"/>
          </p:nvPr>
        </p:nvSpPr>
        <p:spPr>
          <a:xfrm>
            <a:off x="384047" y="1004285"/>
            <a:ext cx="8348472" cy="363176"/>
          </a:xfrm>
          <a:prstGeom prst="rect">
            <a:avLst/>
          </a:prstGeom>
        </p:spPr>
        <p:txBody>
          <a:bodyPr tIns="27432" bIns="27432">
            <a:spAutoFit/>
          </a:bodyPr>
          <a:lstStyle>
            <a:lvl1pPr marL="0" indent="0">
              <a:spcBef>
                <a:spcPts val="0"/>
              </a:spcBef>
              <a:buNone/>
              <a:defRPr sz="2000" i="0">
                <a:solidFill>
                  <a:schemeClr val="tx2"/>
                </a:solidFill>
                <a:latin typeface="+mj-lt"/>
              </a:defRPr>
            </a:lvl1pPr>
            <a:lvl2pPr>
              <a:buNone/>
              <a:defRPr sz="1600" i="1"/>
            </a:lvl2pPr>
            <a:lvl3pPr>
              <a:buNone/>
              <a:defRPr sz="1600" i="1"/>
            </a:lvl3pPr>
            <a:lvl4pPr>
              <a:buNone/>
              <a:defRPr sz="1600" i="1"/>
            </a:lvl4pPr>
            <a:lvl5pPr>
              <a:buNone/>
              <a:defRPr sz="1600" i="1"/>
            </a:lvl5pPr>
          </a:lstStyle>
          <a:p>
            <a:pPr lvl="0"/>
            <a:r>
              <a:rPr lang="en-US" dirty="0"/>
              <a:t>Subheads are 20pt Arial sentence case</a:t>
            </a:r>
          </a:p>
        </p:txBody>
      </p:sp>
      <p:sp>
        <p:nvSpPr>
          <p:cNvPr id="9" name="Text Placeholder 11"/>
          <p:cNvSpPr>
            <a:spLocks noGrp="1"/>
          </p:cNvSpPr>
          <p:nvPr>
            <p:ph type="body" sz="quarter" idx="15" hasCustomPrompt="1"/>
          </p:nvPr>
        </p:nvSpPr>
        <p:spPr bwMode="white">
          <a:xfrm>
            <a:off x="384047" y="5895623"/>
            <a:ext cx="7780898" cy="781752"/>
          </a:xfrm>
          <a:prstGeom prst="rect">
            <a:avLst/>
          </a:prstGeom>
        </p:spPr>
        <p:txBody>
          <a:bodyPr wrap="square" anchor="ctr">
            <a:spAutoFit/>
          </a:bodyPr>
          <a:lstStyle>
            <a:lvl1pPr marL="0" marR="0" indent="0" algn="l" defTabSz="914400" rtl="0" eaLnBrk="0" fontAlgn="base" latinLnBrk="0" hangingPunct="0">
              <a:lnSpc>
                <a:spcPct val="100000"/>
              </a:lnSpc>
              <a:spcBef>
                <a:spcPts val="200"/>
              </a:spcBef>
              <a:spcAft>
                <a:spcPct val="0"/>
              </a:spcAft>
              <a:buClrTx/>
              <a:buSzTx/>
              <a:buFontTx/>
              <a:buNone/>
              <a:tabLst/>
              <a:defRPr sz="1600" b="1" i="0" baseline="0">
                <a:solidFill>
                  <a:schemeClr val="bg1"/>
                </a:solidFill>
                <a:latin typeface="+mj-lt"/>
              </a:defRPr>
            </a:lvl1pPr>
            <a:lvl2pPr marL="230188" indent="-115888">
              <a:lnSpc>
                <a:spcPct val="100000"/>
              </a:lnSpc>
              <a:spcBef>
                <a:spcPts val="200"/>
              </a:spcBef>
              <a:buFont typeface="Arial"/>
              <a:buChar char="•"/>
              <a:defRPr sz="1200" b="0" i="0">
                <a:solidFill>
                  <a:schemeClr val="bg1"/>
                </a:solidFill>
                <a:latin typeface="+mj-lt"/>
                <a:cs typeface="Arial"/>
              </a:defRPr>
            </a:lvl2pPr>
            <a:lvl3pPr marL="457200" indent="-171450">
              <a:lnSpc>
                <a:spcPct val="100000"/>
              </a:lnSpc>
              <a:buFont typeface="Arial" pitchFamily="34" charset="0"/>
              <a:buChar char="›"/>
              <a:defRPr sz="1200" b="0" i="0">
                <a:solidFill>
                  <a:schemeClr val="bg1"/>
                </a:solidFill>
                <a:latin typeface="+mj-lt"/>
                <a:cs typeface="Arial"/>
              </a:defRPr>
            </a:lvl3pPr>
            <a:lvl4pPr>
              <a:defRPr sz="1600" b="0" i="0">
                <a:latin typeface="Georgia" pitchFamily="18" charset="0"/>
              </a:defRPr>
            </a:lvl4pPr>
          </a:lstStyle>
          <a:p>
            <a:pPr lvl="0"/>
            <a:r>
              <a:rPr lang="en-US" noProof="0" dirty="0"/>
              <a:t>Callouts are 16pt Arial bold sentence case</a:t>
            </a:r>
          </a:p>
          <a:p>
            <a:pPr lvl="1"/>
            <a:r>
              <a:rPr lang="en-US" noProof="0" dirty="0"/>
              <a:t>12pt Arial bullet 1</a:t>
            </a:r>
          </a:p>
          <a:p>
            <a:pPr lvl="1"/>
            <a:r>
              <a:rPr lang="en-US" noProof="0" dirty="0"/>
              <a:t>12pt Arial bullet 2</a:t>
            </a:r>
          </a:p>
        </p:txBody>
      </p:sp>
      <p:sp>
        <p:nvSpPr>
          <p:cNvPr id="64" name="Slide Number Placeholder 6"/>
          <p:cNvSpPr txBox="1">
            <a:spLocks/>
          </p:cNvSpPr>
          <p:nvPr/>
        </p:nvSpPr>
        <p:spPr bwMode="white">
          <a:xfrm>
            <a:off x="8160772" y="6424764"/>
            <a:ext cx="762000" cy="228600"/>
          </a:xfrm>
          <a:prstGeom prst="rect">
            <a:avLst/>
          </a:prstGeom>
        </p:spPr>
        <p:txBody>
          <a:bodyPr vert="horz" wrap="square" lIns="91440" tIns="45720" rIns="91440" bIns="45720" numCol="1" anchor="ctr" anchorCtr="0" compatLnSpc="1">
            <a:prstTxWarp prst="textNoShape">
              <a:avLst/>
            </a:prstTxWarp>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FA4524-850C-6D4F-85BC-70D4F7341579}" type="slidenum">
              <a:rPr kumimoji="0" lang="en-US" sz="10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chemeClr val="bg1"/>
              </a:solidFill>
              <a:effectLst/>
              <a:uLnTx/>
              <a:uFillTx/>
              <a:latin typeface="+mn-lt"/>
              <a:ea typeface="+mn-ea"/>
              <a:cs typeface="+mn-cs"/>
            </a:endParaRPr>
          </a:p>
        </p:txBody>
      </p:sp>
      <p:sp>
        <p:nvSpPr>
          <p:cNvPr id="13" name="Content Placeholder 11"/>
          <p:cNvSpPr>
            <a:spLocks noGrp="1"/>
          </p:cNvSpPr>
          <p:nvPr>
            <p:ph sz="quarter" idx="16" hasCustomPrompt="1"/>
          </p:nvPr>
        </p:nvSpPr>
        <p:spPr>
          <a:xfrm>
            <a:off x="384047" y="1662977"/>
            <a:ext cx="8348472" cy="3934261"/>
          </a:xfrm>
          <a:prstGeom prst="rect">
            <a:avLst/>
          </a:prstGeom>
        </p:spPr>
        <p:txBody>
          <a:bodyPr/>
          <a:lstStyle>
            <a:lvl1pPr marL="171450" indent="-171450">
              <a:spcBef>
                <a:spcPts val="1000"/>
              </a:spcBef>
              <a:defRPr sz="1600">
                <a:solidFill>
                  <a:schemeClr val="tx2"/>
                </a:solidFill>
              </a:defRPr>
            </a:lvl1pPr>
            <a:lvl2pPr marL="400050" indent="-177800">
              <a:spcBef>
                <a:spcPts val="600"/>
              </a:spcBef>
              <a:buFont typeface="Arial" pitchFamily="34" charset="0"/>
              <a:buChar char="–"/>
              <a:defRPr sz="1600">
                <a:solidFill>
                  <a:schemeClr val="tx2"/>
                </a:solidFill>
              </a:defRPr>
            </a:lvl2pPr>
            <a:lvl3pPr marL="571500" indent="-171450">
              <a:spcBef>
                <a:spcPts val="600"/>
              </a:spcBef>
              <a:buFont typeface="Arial" pitchFamily="34" charset="0"/>
              <a:buChar char="–"/>
              <a:defRPr sz="1600">
                <a:solidFill>
                  <a:schemeClr val="tx2"/>
                </a:solidFill>
              </a:defRPr>
            </a:lvl3pPr>
            <a:lvl4pPr marL="742950" indent="-171450">
              <a:spcBef>
                <a:spcPts val="600"/>
              </a:spcBef>
              <a:buFont typeface="Arial" pitchFamily="34" charset="0"/>
              <a:buChar char="–"/>
              <a:defRPr sz="1600">
                <a:solidFill>
                  <a:schemeClr val="tx2"/>
                </a:solidFill>
              </a:defRPr>
            </a:lvl4pPr>
            <a:lvl5pPr marL="914400" indent="-171450">
              <a:spcBef>
                <a:spcPts val="600"/>
              </a:spcBef>
              <a:buFont typeface="Arial" panose="020B0604020202020204" pitchFamily="34" charset="0"/>
              <a:buChar char="–"/>
              <a:defRPr sz="1600">
                <a:solidFill>
                  <a:schemeClr val="tx2"/>
                </a:solidFill>
              </a:defRPr>
            </a:lvl5pPr>
          </a:lstStyle>
          <a:p>
            <a:pPr lvl="0"/>
            <a:r>
              <a:rPr lang="en-US" dirty="0"/>
              <a:t>16pt Arial bullet level 1</a:t>
            </a:r>
          </a:p>
          <a:p>
            <a:pPr lvl="1"/>
            <a:r>
              <a:rPr lang="en-US" dirty="0"/>
              <a:t>16pt Arial bullet level 2</a:t>
            </a:r>
          </a:p>
          <a:p>
            <a:pPr lvl="2"/>
            <a:r>
              <a:rPr lang="en-US" dirty="0"/>
              <a:t>16pt Arial bullet level 3</a:t>
            </a:r>
          </a:p>
          <a:p>
            <a:pPr lvl="3"/>
            <a:r>
              <a:rPr lang="en-US" dirty="0"/>
              <a:t>16pt Arial bullet level 4</a:t>
            </a:r>
          </a:p>
          <a:p>
            <a:pPr lvl="4"/>
            <a:r>
              <a:rPr lang="en-US" dirty="0"/>
              <a:t>16pt Arial bullet level 5</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er and Subheader Only">
    <p:spTree>
      <p:nvGrpSpPr>
        <p:cNvPr id="1" name=""/>
        <p:cNvGrpSpPr/>
        <p:nvPr/>
      </p:nvGrpSpPr>
      <p:grpSpPr>
        <a:xfrm>
          <a:off x="0" y="0"/>
          <a:ext cx="0" cy="0"/>
          <a:chOff x="0" y="0"/>
          <a:chExt cx="0" cy="0"/>
        </a:xfrm>
      </p:grpSpPr>
      <p:sp>
        <p:nvSpPr>
          <p:cNvPr id="5" name="Date Placeholder 3"/>
          <p:cNvSpPr>
            <a:spLocks noGrp="1"/>
          </p:cNvSpPr>
          <p:nvPr>
            <p:ph type="dt" sz="half" idx="11"/>
          </p:nvPr>
        </p:nvSpPr>
        <p:spPr>
          <a:xfrm>
            <a:off x="420256" y="6675580"/>
            <a:ext cx="355600" cy="140855"/>
          </a:xfrm>
          <a:prstGeom prst="rect">
            <a:avLst/>
          </a:prstGeom>
        </p:spPr>
        <p:txBody>
          <a:bodyPr/>
          <a:lstStyle>
            <a:lvl1pPr>
              <a:defRPr sz="400">
                <a:solidFill>
                  <a:srgbClr val="FFFFFF"/>
                </a:solidFill>
              </a:defRPr>
            </a:lvl1pPr>
          </a:lstStyle>
          <a:p>
            <a:endParaRPr lang="en-US" dirty="0"/>
          </a:p>
        </p:txBody>
      </p:sp>
      <p:sp>
        <p:nvSpPr>
          <p:cNvPr id="10" name="Rectangle 9"/>
          <p:cNvSpPr/>
          <p:nvPr/>
        </p:nvSpPr>
        <p:spPr bwMode="white">
          <a:xfrm>
            <a:off x="332509" y="6650182"/>
            <a:ext cx="572655" cy="207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itle 1"/>
          <p:cNvSpPr>
            <a:spLocks noGrp="1"/>
          </p:cNvSpPr>
          <p:nvPr>
            <p:ph type="title" hasCustomPrompt="1"/>
          </p:nvPr>
        </p:nvSpPr>
        <p:spPr>
          <a:xfrm>
            <a:off x="384047" y="122663"/>
            <a:ext cx="8348472" cy="896112"/>
          </a:xfrm>
          <a:prstGeom prst="rect">
            <a:avLst/>
          </a:prstGeom>
        </p:spPr>
        <p:txBody>
          <a:bodyPr tIns="27432" bIns="27432" anchor="b" anchorCtr="0">
            <a:noAutofit/>
          </a:bodyPr>
          <a:lstStyle>
            <a:lvl1pPr>
              <a:defRPr sz="2400" b="1">
                <a:solidFill>
                  <a:schemeClr val="tx2"/>
                </a:solidFill>
              </a:defRPr>
            </a:lvl1pPr>
          </a:lstStyle>
          <a:p>
            <a:r>
              <a:rPr lang="en-US" dirty="0"/>
              <a:t>Headlines are 24pt Arial Bold Title Case</a:t>
            </a:r>
          </a:p>
        </p:txBody>
      </p:sp>
      <p:sp>
        <p:nvSpPr>
          <p:cNvPr id="6" name="Text Placeholder 5"/>
          <p:cNvSpPr>
            <a:spLocks noGrp="1"/>
          </p:cNvSpPr>
          <p:nvPr>
            <p:ph type="body" sz="quarter" idx="12" hasCustomPrompt="1"/>
          </p:nvPr>
        </p:nvSpPr>
        <p:spPr>
          <a:xfrm>
            <a:off x="384047" y="1004285"/>
            <a:ext cx="8348472" cy="363176"/>
          </a:xfrm>
          <a:prstGeom prst="rect">
            <a:avLst/>
          </a:prstGeom>
        </p:spPr>
        <p:txBody>
          <a:bodyPr tIns="27432" bIns="27432">
            <a:spAutoFit/>
          </a:bodyPr>
          <a:lstStyle>
            <a:lvl1pPr marL="0" indent="0">
              <a:spcBef>
                <a:spcPts val="0"/>
              </a:spcBef>
              <a:buFontTx/>
              <a:buNone/>
              <a:defRPr sz="2000" b="0" i="0">
                <a:solidFill>
                  <a:schemeClr val="tx2"/>
                </a:solidFill>
                <a:latin typeface="+mj-lt"/>
              </a:defRPr>
            </a:lvl1pPr>
            <a:lvl2pPr marL="0" indent="0">
              <a:spcBef>
                <a:spcPts val="0"/>
              </a:spcBef>
              <a:buFontTx/>
              <a:buNone/>
              <a:defRPr sz="1600" b="0" i="1">
                <a:solidFill>
                  <a:schemeClr val="accent6"/>
                </a:solidFill>
              </a:defRPr>
            </a:lvl2pPr>
            <a:lvl3pPr marL="0" indent="0">
              <a:spcBef>
                <a:spcPts val="0"/>
              </a:spcBef>
              <a:buFontTx/>
              <a:buNone/>
              <a:defRPr sz="1600" b="0" i="1">
                <a:solidFill>
                  <a:schemeClr val="accent6"/>
                </a:solidFill>
              </a:defRPr>
            </a:lvl3pPr>
            <a:lvl4pPr marL="0" indent="0">
              <a:spcBef>
                <a:spcPts val="0"/>
              </a:spcBef>
              <a:buFontTx/>
              <a:buNone/>
              <a:defRPr sz="1600" b="0" i="1">
                <a:solidFill>
                  <a:schemeClr val="accent6"/>
                </a:solidFill>
              </a:defRPr>
            </a:lvl4pPr>
            <a:lvl5pPr marL="0" indent="0">
              <a:spcBef>
                <a:spcPts val="0"/>
              </a:spcBef>
              <a:buFontTx/>
              <a:buNone/>
              <a:defRPr sz="1600" b="0" i="1">
                <a:solidFill>
                  <a:schemeClr val="accent6"/>
                </a:solidFill>
              </a:defRPr>
            </a:lvl5pPr>
          </a:lstStyle>
          <a:p>
            <a:pPr lvl="0"/>
            <a:r>
              <a:rPr lang="en-US" dirty="0"/>
              <a:t>Subheads are 20pt Arial sentence case</a:t>
            </a:r>
          </a:p>
        </p:txBody>
      </p:sp>
      <p:sp>
        <p:nvSpPr>
          <p:cNvPr id="4" name="Footer Placeholder 3"/>
          <p:cNvSpPr>
            <a:spLocks noGrp="1"/>
          </p:cNvSpPr>
          <p:nvPr>
            <p:ph type="ftr" sz="quarter" idx="13"/>
          </p:nvPr>
        </p:nvSpPr>
        <p:spPr>
          <a:xfrm>
            <a:off x="2234275" y="6474690"/>
            <a:ext cx="6309360" cy="384048"/>
          </a:xfrm>
          <a:prstGeom prst="rect">
            <a:avLst/>
          </a:prstGeom>
        </p:spPr>
        <p:txBody>
          <a:bodyPr tIns="0"/>
          <a:lstStyle>
            <a:lvl1pPr algn="l">
              <a:defRPr sz="700" dirty="0">
                <a:solidFill>
                  <a:schemeClr val="tx1"/>
                </a:solidFill>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a:xfrm>
            <a:off x="2234275" y="6473951"/>
            <a:ext cx="6309360" cy="384048"/>
          </a:xfrm>
          <a:prstGeom prst="rect">
            <a:avLst/>
          </a:prstGeom>
        </p:spPr>
        <p:txBody>
          <a:bodyPr tIns="0"/>
          <a:lstStyle>
            <a:lvl1pPr algn="l">
              <a:defRPr sz="700" dirty="0">
                <a:solidFill>
                  <a:schemeClr val="tx2"/>
                </a:solidFill>
              </a:defRPr>
            </a:lvl1pPr>
          </a:lstStyle>
          <a:p>
            <a:pPr>
              <a:defRPr/>
            </a:pPr>
            <a:endParaRPr lang="en-US" dirty="0"/>
          </a:p>
        </p:txBody>
      </p:sp>
      <p:sp>
        <p:nvSpPr>
          <p:cNvPr id="4" name="Date Placeholder 3"/>
          <p:cNvSpPr>
            <a:spLocks noGrp="1"/>
          </p:cNvSpPr>
          <p:nvPr>
            <p:ph type="dt" sz="half" idx="11"/>
          </p:nvPr>
        </p:nvSpPr>
        <p:spPr>
          <a:xfrm>
            <a:off x="420257" y="6661729"/>
            <a:ext cx="318654" cy="140855"/>
          </a:xfrm>
          <a:prstGeom prst="rect">
            <a:avLst/>
          </a:prstGeom>
        </p:spPr>
        <p:txBody>
          <a:bodyPr/>
          <a:lstStyle>
            <a:lvl1pPr>
              <a:defRPr sz="400">
                <a:solidFill>
                  <a:srgbClr val="FFFFFF"/>
                </a:solidFill>
              </a:defRPr>
            </a:lvl1pPr>
          </a:lstStyle>
          <a:p>
            <a:endParaRPr lang="en-US" dirty="0"/>
          </a:p>
        </p:txBody>
      </p:sp>
      <p:sp>
        <p:nvSpPr>
          <p:cNvPr id="5" name="Rectangle 4"/>
          <p:cNvSpPr/>
          <p:nvPr/>
        </p:nvSpPr>
        <p:spPr bwMode="white">
          <a:xfrm>
            <a:off x="332509" y="6650182"/>
            <a:ext cx="572655" cy="207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itle 1"/>
          <p:cNvSpPr>
            <a:spLocks noGrp="1"/>
          </p:cNvSpPr>
          <p:nvPr>
            <p:ph type="title" hasCustomPrompt="1"/>
          </p:nvPr>
        </p:nvSpPr>
        <p:spPr>
          <a:xfrm>
            <a:off x="384047" y="122663"/>
            <a:ext cx="8348472" cy="896112"/>
          </a:xfrm>
          <a:prstGeom prst="rect">
            <a:avLst/>
          </a:prstGeom>
        </p:spPr>
        <p:txBody>
          <a:bodyPr tIns="27432" bIns="27432" anchor="b" anchorCtr="0">
            <a:noAutofit/>
          </a:bodyPr>
          <a:lstStyle>
            <a:lvl1pPr>
              <a:defRPr sz="2400" b="1">
                <a:solidFill>
                  <a:schemeClr val="tx2"/>
                </a:solidFill>
                <a:latin typeface="+mj-lt"/>
              </a:defRPr>
            </a:lvl1pPr>
          </a:lstStyle>
          <a:p>
            <a:r>
              <a:rPr lang="en-US" dirty="0"/>
              <a:t>Headlines are 24pt Arial Bold Title Case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7" name="Date Placeholder 3"/>
          <p:cNvSpPr>
            <a:spLocks noGrp="1"/>
          </p:cNvSpPr>
          <p:nvPr>
            <p:ph type="dt" sz="half" idx="11"/>
          </p:nvPr>
        </p:nvSpPr>
        <p:spPr>
          <a:xfrm>
            <a:off x="420256" y="6675580"/>
            <a:ext cx="309418" cy="131618"/>
          </a:xfrm>
          <a:prstGeom prst="rect">
            <a:avLst/>
          </a:prstGeom>
        </p:spPr>
        <p:txBody>
          <a:bodyPr/>
          <a:lstStyle>
            <a:lvl1pPr>
              <a:defRPr sz="400">
                <a:solidFill>
                  <a:srgbClr val="FFFFFF"/>
                </a:solidFill>
              </a:defRPr>
            </a:lvl1pPr>
          </a:lstStyle>
          <a:p>
            <a:endParaRPr lang="en-US" dirty="0"/>
          </a:p>
        </p:txBody>
      </p:sp>
      <p:sp>
        <p:nvSpPr>
          <p:cNvPr id="13" name="Rectangle 12"/>
          <p:cNvSpPr/>
          <p:nvPr/>
        </p:nvSpPr>
        <p:spPr bwMode="white">
          <a:xfrm>
            <a:off x="332509" y="6650182"/>
            <a:ext cx="572655" cy="207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9" name="Content Placeholder 28"/>
          <p:cNvSpPr>
            <a:spLocks noGrp="1"/>
          </p:cNvSpPr>
          <p:nvPr>
            <p:ph sz="quarter" idx="14" hasCustomPrompt="1"/>
          </p:nvPr>
        </p:nvSpPr>
        <p:spPr>
          <a:xfrm>
            <a:off x="4672583" y="1662977"/>
            <a:ext cx="4041648" cy="4572000"/>
          </a:xfrm>
          <a:prstGeom prst="rect">
            <a:avLst/>
          </a:prstGeom>
        </p:spPr>
        <p:txBody>
          <a:bodyPr/>
          <a:lstStyle>
            <a:lvl1pPr marL="171450" indent="-171450">
              <a:spcBef>
                <a:spcPts val="1000"/>
              </a:spcBef>
              <a:defRPr sz="1600">
                <a:solidFill>
                  <a:schemeClr val="tx2"/>
                </a:solidFill>
              </a:defRPr>
            </a:lvl1pPr>
            <a:lvl2pPr marL="400050" indent="-171450">
              <a:spcBef>
                <a:spcPts val="600"/>
              </a:spcBef>
              <a:buFont typeface="Arial" pitchFamily="34" charset="0"/>
              <a:buChar char="–"/>
              <a:defRPr sz="1600">
                <a:solidFill>
                  <a:schemeClr val="tx2"/>
                </a:solidFill>
              </a:defRPr>
            </a:lvl2pPr>
            <a:lvl3pPr marL="571500" indent="-171450">
              <a:spcBef>
                <a:spcPts val="600"/>
              </a:spcBef>
              <a:buFont typeface="Arial" pitchFamily="34" charset="0"/>
              <a:buChar char="–"/>
              <a:defRPr sz="1600">
                <a:solidFill>
                  <a:schemeClr val="tx2"/>
                </a:solidFill>
              </a:defRPr>
            </a:lvl3pPr>
            <a:lvl4pPr marL="742950" indent="-171450">
              <a:spcBef>
                <a:spcPts val="600"/>
              </a:spcBef>
              <a:buFont typeface="Arial" pitchFamily="34" charset="0"/>
              <a:buChar char="–"/>
              <a:defRPr sz="1600">
                <a:solidFill>
                  <a:schemeClr val="tx2"/>
                </a:solidFill>
              </a:defRPr>
            </a:lvl4pPr>
            <a:lvl5pPr marL="914400" indent="-171450">
              <a:spcBef>
                <a:spcPts val="600"/>
              </a:spcBef>
              <a:buFont typeface="Arial" panose="020B0604020202020204" pitchFamily="34" charset="0"/>
              <a:buChar char="–"/>
              <a:defRPr sz="1600">
                <a:solidFill>
                  <a:schemeClr val="tx2"/>
                </a:solidFill>
              </a:defRPr>
            </a:lvl5pPr>
          </a:lstStyle>
          <a:p>
            <a:pPr lvl="0"/>
            <a:r>
              <a:rPr lang="en-US" dirty="0"/>
              <a:t>16pt Arial bullet level 1</a:t>
            </a:r>
          </a:p>
          <a:p>
            <a:pPr lvl="1"/>
            <a:r>
              <a:rPr lang="en-US" dirty="0"/>
              <a:t>16pt Arial bullet level 2</a:t>
            </a:r>
          </a:p>
          <a:p>
            <a:pPr lvl="2"/>
            <a:r>
              <a:rPr lang="en-US" dirty="0"/>
              <a:t>16pt Arial bullet level 3</a:t>
            </a:r>
          </a:p>
          <a:p>
            <a:pPr lvl="3"/>
            <a:r>
              <a:rPr lang="en-US" dirty="0"/>
              <a:t>16pt Arial bullet level 4</a:t>
            </a:r>
          </a:p>
          <a:p>
            <a:pPr lvl="4"/>
            <a:r>
              <a:rPr lang="en-US" dirty="0"/>
              <a:t>16pt Arial bullet level 5</a:t>
            </a:r>
          </a:p>
        </p:txBody>
      </p:sp>
      <p:sp>
        <p:nvSpPr>
          <p:cNvPr id="27" name="Content Placeholder 26"/>
          <p:cNvSpPr>
            <a:spLocks noGrp="1"/>
          </p:cNvSpPr>
          <p:nvPr>
            <p:ph sz="quarter" idx="13" hasCustomPrompt="1"/>
          </p:nvPr>
        </p:nvSpPr>
        <p:spPr>
          <a:xfrm>
            <a:off x="384047" y="1662977"/>
            <a:ext cx="4038600" cy="4572000"/>
          </a:xfrm>
          <a:prstGeom prst="rect">
            <a:avLst/>
          </a:prstGeom>
        </p:spPr>
        <p:txBody>
          <a:bodyPr/>
          <a:lstStyle>
            <a:lvl1pPr marL="171450" indent="-171450">
              <a:spcBef>
                <a:spcPts val="1000"/>
              </a:spcBef>
              <a:defRPr sz="1600" b="0">
                <a:solidFill>
                  <a:schemeClr val="tx2"/>
                </a:solidFill>
              </a:defRPr>
            </a:lvl1pPr>
            <a:lvl2pPr marL="400050" indent="-171450">
              <a:spcBef>
                <a:spcPts val="600"/>
              </a:spcBef>
              <a:buFont typeface="Arial" pitchFamily="34" charset="0"/>
              <a:buChar char="–"/>
              <a:defRPr sz="1600">
                <a:solidFill>
                  <a:schemeClr val="tx2"/>
                </a:solidFill>
              </a:defRPr>
            </a:lvl2pPr>
            <a:lvl3pPr marL="571500" indent="-171450">
              <a:spcBef>
                <a:spcPts val="600"/>
              </a:spcBef>
              <a:buFont typeface="Arial" pitchFamily="34" charset="0"/>
              <a:buChar char="–"/>
              <a:defRPr sz="1600">
                <a:solidFill>
                  <a:schemeClr val="tx2"/>
                </a:solidFill>
              </a:defRPr>
            </a:lvl3pPr>
            <a:lvl4pPr marL="742950" indent="-171450">
              <a:spcBef>
                <a:spcPts val="600"/>
              </a:spcBef>
              <a:buFont typeface="Arial" pitchFamily="34" charset="0"/>
              <a:buChar char="–"/>
              <a:defRPr sz="1600">
                <a:solidFill>
                  <a:schemeClr val="tx2"/>
                </a:solidFill>
              </a:defRPr>
            </a:lvl4pPr>
            <a:lvl5pPr marL="914400" indent="-171450">
              <a:spcBef>
                <a:spcPts val="600"/>
              </a:spcBef>
              <a:buFont typeface="Arial" panose="020B0604020202020204" pitchFamily="34" charset="0"/>
              <a:buChar char="–"/>
              <a:defRPr sz="1600">
                <a:solidFill>
                  <a:schemeClr val="tx2"/>
                </a:solidFill>
              </a:defRPr>
            </a:lvl5pPr>
          </a:lstStyle>
          <a:p>
            <a:pPr lvl="0"/>
            <a:r>
              <a:rPr lang="en-US" dirty="0"/>
              <a:t>16pt Arial bullet level 1</a:t>
            </a:r>
          </a:p>
          <a:p>
            <a:pPr lvl="1"/>
            <a:r>
              <a:rPr lang="en-US" dirty="0"/>
              <a:t>16pt Arial bullet level 2</a:t>
            </a:r>
          </a:p>
          <a:p>
            <a:pPr lvl="2"/>
            <a:r>
              <a:rPr lang="en-US" dirty="0"/>
              <a:t>16pt Arial bullet level 3</a:t>
            </a:r>
          </a:p>
          <a:p>
            <a:pPr lvl="3"/>
            <a:r>
              <a:rPr lang="en-US" dirty="0"/>
              <a:t>16pt Arial bullet level 4</a:t>
            </a:r>
          </a:p>
          <a:p>
            <a:pPr lvl="4"/>
            <a:r>
              <a:rPr lang="en-US" dirty="0"/>
              <a:t>16pt Arial bullet level 5</a:t>
            </a:r>
          </a:p>
        </p:txBody>
      </p:sp>
      <p:sp>
        <p:nvSpPr>
          <p:cNvPr id="2" name="Title 1"/>
          <p:cNvSpPr>
            <a:spLocks noGrp="1"/>
          </p:cNvSpPr>
          <p:nvPr>
            <p:ph type="title" hasCustomPrompt="1"/>
          </p:nvPr>
        </p:nvSpPr>
        <p:spPr>
          <a:xfrm>
            <a:off x="384047" y="122663"/>
            <a:ext cx="8348472" cy="896112"/>
          </a:xfrm>
          <a:prstGeom prst="rect">
            <a:avLst/>
          </a:prstGeom>
        </p:spPr>
        <p:txBody>
          <a:bodyPr tIns="27432" bIns="27432" rtlCol="0" anchor="b" anchorCtr="0">
            <a:noAutofit/>
          </a:bodyPr>
          <a:lstStyle>
            <a:lvl1pPr algn="l" defTabSz="914400" rtl="0" eaLnBrk="1" latinLnBrk="0" hangingPunct="1">
              <a:spcBef>
                <a:spcPct val="0"/>
              </a:spcBef>
              <a:buNone/>
              <a:defRPr lang="en-US" sz="2400" b="1" kern="1200" dirty="0" smtClean="0">
                <a:solidFill>
                  <a:schemeClr val="tx2"/>
                </a:solidFill>
                <a:latin typeface="+mn-lt"/>
                <a:ea typeface="+mj-ea"/>
                <a:cs typeface="+mj-cs"/>
              </a:defRPr>
            </a:lvl1pPr>
          </a:lstStyle>
          <a:p>
            <a:r>
              <a:rPr lang="en-US" dirty="0"/>
              <a:t>Headlines are 24pt Arial Bold Title Case</a:t>
            </a:r>
          </a:p>
        </p:txBody>
      </p:sp>
      <p:sp>
        <p:nvSpPr>
          <p:cNvPr id="25" name="Text Placeholder 24"/>
          <p:cNvSpPr>
            <a:spLocks noGrp="1"/>
          </p:cNvSpPr>
          <p:nvPr>
            <p:ph type="body" sz="quarter" idx="12" hasCustomPrompt="1"/>
          </p:nvPr>
        </p:nvSpPr>
        <p:spPr>
          <a:xfrm>
            <a:off x="384047" y="1004285"/>
            <a:ext cx="8348472" cy="363176"/>
          </a:xfrm>
          <a:prstGeom prst="rect">
            <a:avLst/>
          </a:prstGeom>
        </p:spPr>
        <p:txBody>
          <a:bodyPr tIns="27432" bIns="27432">
            <a:spAutoFit/>
          </a:bodyPr>
          <a:lstStyle>
            <a:lvl1pPr marL="0" indent="0">
              <a:spcBef>
                <a:spcPts val="0"/>
              </a:spcBef>
              <a:buNone/>
              <a:defRPr sz="2000" i="0">
                <a:solidFill>
                  <a:schemeClr val="tx2"/>
                </a:solidFill>
                <a:latin typeface="+mj-lt"/>
              </a:defRPr>
            </a:lvl1pPr>
            <a:lvl2pPr>
              <a:buNone/>
              <a:defRPr sz="1600" i="1">
                <a:solidFill>
                  <a:srgbClr val="414343"/>
                </a:solidFill>
              </a:defRPr>
            </a:lvl2pPr>
            <a:lvl3pPr>
              <a:buNone/>
              <a:defRPr sz="1600" i="1">
                <a:solidFill>
                  <a:srgbClr val="414343"/>
                </a:solidFill>
              </a:defRPr>
            </a:lvl3pPr>
            <a:lvl4pPr>
              <a:buNone/>
              <a:defRPr sz="1600" i="1">
                <a:solidFill>
                  <a:srgbClr val="414343"/>
                </a:solidFill>
              </a:defRPr>
            </a:lvl4pPr>
            <a:lvl5pPr>
              <a:buNone/>
              <a:defRPr sz="1600" i="1">
                <a:solidFill>
                  <a:srgbClr val="414343"/>
                </a:solidFill>
              </a:defRPr>
            </a:lvl5pPr>
          </a:lstStyle>
          <a:p>
            <a:pPr lvl="0"/>
            <a:r>
              <a:rPr lang="en-US" dirty="0"/>
              <a:t>Subheads are 20pt Arial sentence case</a:t>
            </a:r>
          </a:p>
        </p:txBody>
      </p:sp>
      <p:sp>
        <p:nvSpPr>
          <p:cNvPr id="6" name="Footer Placeholder 5"/>
          <p:cNvSpPr>
            <a:spLocks noGrp="1"/>
          </p:cNvSpPr>
          <p:nvPr>
            <p:ph type="ftr" sz="quarter" idx="15"/>
          </p:nvPr>
        </p:nvSpPr>
        <p:spPr>
          <a:xfrm>
            <a:off x="2234275" y="6473951"/>
            <a:ext cx="6309360" cy="384048"/>
          </a:xfrm>
          <a:prstGeom prst="rect">
            <a:avLst/>
          </a:prstGeom>
        </p:spPr>
        <p:txBody>
          <a:bodyPr tIns="0"/>
          <a:lstStyle>
            <a:lvl1pPr algn="l">
              <a:defRPr sz="700" dirty="0">
                <a:solidFill>
                  <a:schemeClr val="tx1"/>
                </a:solidFill>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7" name="Footer Placeholder 5"/>
          <p:cNvSpPr>
            <a:spLocks noGrp="1"/>
          </p:cNvSpPr>
          <p:nvPr>
            <p:ph type="ftr" sz="quarter" idx="15"/>
          </p:nvPr>
        </p:nvSpPr>
        <p:spPr>
          <a:xfrm>
            <a:off x="2234275" y="6473951"/>
            <a:ext cx="6309360" cy="384048"/>
          </a:xfrm>
          <a:prstGeom prst="rect">
            <a:avLst/>
          </a:prstGeom>
        </p:spPr>
        <p:txBody>
          <a:bodyPr tIns="0"/>
          <a:lstStyle>
            <a:lvl1pPr algn="l">
              <a:defRPr sz="700" dirty="0">
                <a:solidFill>
                  <a:schemeClr val="tx1"/>
                </a:solidFill>
              </a:defRPr>
            </a:lvl1pPr>
          </a:lstStyle>
          <a:p>
            <a:endParaRPr lang="en-US" dirty="0"/>
          </a:p>
        </p:txBody>
      </p:sp>
      <p:sp>
        <p:nvSpPr>
          <p:cNvPr id="11" name="Date Placeholder 3"/>
          <p:cNvSpPr>
            <a:spLocks noGrp="1"/>
          </p:cNvSpPr>
          <p:nvPr>
            <p:ph type="dt" sz="half" idx="11"/>
          </p:nvPr>
        </p:nvSpPr>
        <p:spPr>
          <a:xfrm>
            <a:off x="411018" y="6680201"/>
            <a:ext cx="337127" cy="140855"/>
          </a:xfrm>
          <a:prstGeom prst="rect">
            <a:avLst/>
          </a:prstGeom>
        </p:spPr>
        <p:txBody>
          <a:bodyPr/>
          <a:lstStyle>
            <a:lvl1pPr>
              <a:defRPr sz="400">
                <a:solidFill>
                  <a:srgbClr val="FFFFFF"/>
                </a:solidFill>
              </a:defRPr>
            </a:lvl1pPr>
          </a:lstStyle>
          <a:p>
            <a:endParaRPr lang="en-US" dirty="0"/>
          </a:p>
        </p:txBody>
      </p:sp>
      <p:sp>
        <p:nvSpPr>
          <p:cNvPr id="15" name="Rectangle 14"/>
          <p:cNvSpPr/>
          <p:nvPr/>
        </p:nvSpPr>
        <p:spPr bwMode="white">
          <a:xfrm>
            <a:off x="332509" y="6650182"/>
            <a:ext cx="572655" cy="207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Content Placeholder 2"/>
          <p:cNvSpPr>
            <a:spLocks noGrp="1"/>
          </p:cNvSpPr>
          <p:nvPr>
            <p:ph sz="half" idx="14" hasCustomPrompt="1"/>
          </p:nvPr>
        </p:nvSpPr>
        <p:spPr>
          <a:xfrm>
            <a:off x="6062471" y="1662977"/>
            <a:ext cx="2667000" cy="4572000"/>
          </a:xfrm>
          <a:prstGeom prst="rect">
            <a:avLst/>
          </a:prstGeom>
        </p:spPr>
        <p:txBody>
          <a:bodyPr>
            <a:normAutofit/>
          </a:bodyPr>
          <a:lstStyle>
            <a:lvl1pPr marL="171450" indent="-171450">
              <a:spcBef>
                <a:spcPts val="1000"/>
              </a:spcBef>
              <a:defRPr sz="1600">
                <a:solidFill>
                  <a:schemeClr val="tx2"/>
                </a:solidFill>
              </a:defRPr>
            </a:lvl1pPr>
            <a:lvl2pPr marL="396875" indent="-166688">
              <a:spcBef>
                <a:spcPts val="600"/>
              </a:spcBef>
              <a:buFont typeface="Arial" pitchFamily="34" charset="0"/>
              <a:buChar char="–"/>
              <a:defRPr sz="1600">
                <a:solidFill>
                  <a:schemeClr val="tx2"/>
                </a:solidFill>
              </a:defRPr>
            </a:lvl2pPr>
            <a:lvl3pPr marL="573088" indent="-176213">
              <a:spcBef>
                <a:spcPts val="600"/>
              </a:spcBef>
              <a:buFont typeface="Arial" pitchFamily="34" charset="0"/>
              <a:buChar char="–"/>
              <a:defRPr sz="1600">
                <a:solidFill>
                  <a:schemeClr val="tx2"/>
                </a:solidFill>
              </a:defRPr>
            </a:lvl3pPr>
            <a:lvl4pPr marL="738188" indent="-165100">
              <a:spcBef>
                <a:spcPts val="600"/>
              </a:spcBef>
              <a:buFont typeface="Arial" pitchFamily="34" charset="0"/>
              <a:buChar char="–"/>
              <a:defRPr sz="1600">
                <a:solidFill>
                  <a:schemeClr val="tx2"/>
                </a:solidFill>
              </a:defRPr>
            </a:lvl4pPr>
            <a:lvl5pPr marL="914400" indent="-176213">
              <a:spcBef>
                <a:spcPts val="600"/>
              </a:spcBef>
              <a:buFont typeface="Arial" panose="020B0604020202020204" pitchFamily="34" charset="0"/>
              <a:buChar char="–"/>
              <a:defRPr sz="1600">
                <a:solidFill>
                  <a:schemeClr val="tx2"/>
                </a:solidFill>
              </a:defRPr>
            </a:lvl5pPr>
            <a:lvl6pPr>
              <a:defRPr sz="1800"/>
            </a:lvl6pPr>
            <a:lvl7pPr>
              <a:defRPr sz="1800"/>
            </a:lvl7pPr>
            <a:lvl8pPr>
              <a:defRPr sz="1800"/>
            </a:lvl8pPr>
            <a:lvl9pPr>
              <a:defRPr sz="1800"/>
            </a:lvl9pPr>
          </a:lstStyle>
          <a:p>
            <a:pPr lvl="0"/>
            <a:r>
              <a:rPr lang="en-US" dirty="0"/>
              <a:t>16pt Arial bullet level 1</a:t>
            </a:r>
          </a:p>
          <a:p>
            <a:pPr lvl="1"/>
            <a:r>
              <a:rPr lang="en-US" dirty="0"/>
              <a:t>16pt Arial bullet level 2</a:t>
            </a:r>
          </a:p>
          <a:p>
            <a:pPr lvl="2"/>
            <a:r>
              <a:rPr lang="en-US" dirty="0"/>
              <a:t>16pt Arial bullet level 3</a:t>
            </a:r>
          </a:p>
          <a:p>
            <a:pPr lvl="3"/>
            <a:r>
              <a:rPr lang="en-US" dirty="0"/>
              <a:t>16pt Arial bullet level 4</a:t>
            </a:r>
          </a:p>
          <a:p>
            <a:pPr lvl="4"/>
            <a:r>
              <a:rPr lang="en-US" dirty="0"/>
              <a:t>16pt Arial bullet level 5</a:t>
            </a:r>
          </a:p>
        </p:txBody>
      </p:sp>
      <p:sp>
        <p:nvSpPr>
          <p:cNvPr id="8" name="Content Placeholder 2"/>
          <p:cNvSpPr>
            <a:spLocks noGrp="1"/>
          </p:cNvSpPr>
          <p:nvPr>
            <p:ph sz="half" idx="13" hasCustomPrompt="1"/>
          </p:nvPr>
        </p:nvSpPr>
        <p:spPr>
          <a:xfrm>
            <a:off x="3223259" y="1662977"/>
            <a:ext cx="2667000" cy="4572000"/>
          </a:xfrm>
          <a:prstGeom prst="rect">
            <a:avLst/>
          </a:prstGeom>
        </p:spPr>
        <p:txBody>
          <a:bodyPr>
            <a:normAutofit/>
          </a:bodyPr>
          <a:lstStyle>
            <a:lvl1pPr marL="171450" indent="-171450">
              <a:spcBef>
                <a:spcPts val="1000"/>
              </a:spcBef>
              <a:defRPr sz="1600">
                <a:solidFill>
                  <a:schemeClr val="tx2"/>
                </a:solidFill>
              </a:defRPr>
            </a:lvl1pPr>
            <a:lvl2pPr marL="396875" indent="-166688">
              <a:spcBef>
                <a:spcPts val="600"/>
              </a:spcBef>
              <a:buFont typeface="Arial" pitchFamily="34" charset="0"/>
              <a:buChar char="–"/>
              <a:defRPr sz="1600">
                <a:solidFill>
                  <a:schemeClr val="tx2"/>
                </a:solidFill>
              </a:defRPr>
            </a:lvl2pPr>
            <a:lvl3pPr marL="573088" indent="-176213">
              <a:spcBef>
                <a:spcPts val="600"/>
              </a:spcBef>
              <a:buFont typeface="Arial" pitchFamily="34" charset="0"/>
              <a:buChar char="–"/>
              <a:defRPr sz="1600">
                <a:solidFill>
                  <a:schemeClr val="tx2"/>
                </a:solidFill>
              </a:defRPr>
            </a:lvl3pPr>
            <a:lvl4pPr marL="738188" indent="-165100">
              <a:spcBef>
                <a:spcPts val="600"/>
              </a:spcBef>
              <a:buFont typeface="Arial" pitchFamily="34" charset="0"/>
              <a:buChar char="–"/>
              <a:defRPr sz="1600">
                <a:solidFill>
                  <a:schemeClr val="tx2"/>
                </a:solidFill>
              </a:defRPr>
            </a:lvl4pPr>
            <a:lvl5pPr marL="914400" indent="-176213">
              <a:spcBef>
                <a:spcPts val="600"/>
              </a:spcBef>
              <a:buFont typeface="Arial" panose="020B0604020202020204" pitchFamily="34" charset="0"/>
              <a:buChar char="–"/>
              <a:defRPr sz="1600">
                <a:solidFill>
                  <a:schemeClr val="tx2"/>
                </a:solidFill>
              </a:defRPr>
            </a:lvl5pPr>
            <a:lvl6pPr>
              <a:defRPr sz="1800"/>
            </a:lvl6pPr>
            <a:lvl7pPr>
              <a:defRPr sz="1800"/>
            </a:lvl7pPr>
            <a:lvl8pPr>
              <a:defRPr sz="1800"/>
            </a:lvl8pPr>
            <a:lvl9pPr>
              <a:defRPr sz="1800"/>
            </a:lvl9pPr>
          </a:lstStyle>
          <a:p>
            <a:pPr lvl="0"/>
            <a:r>
              <a:rPr lang="en-US" dirty="0"/>
              <a:t>16pt Arial bullet level 1</a:t>
            </a:r>
          </a:p>
          <a:p>
            <a:pPr lvl="1"/>
            <a:r>
              <a:rPr lang="en-US" dirty="0"/>
              <a:t>16pt Arial bullet level 2</a:t>
            </a:r>
          </a:p>
          <a:p>
            <a:pPr lvl="2"/>
            <a:r>
              <a:rPr lang="en-US" dirty="0"/>
              <a:t>16pt Arial bullet level 3</a:t>
            </a:r>
          </a:p>
          <a:p>
            <a:pPr lvl="3"/>
            <a:r>
              <a:rPr lang="en-US" dirty="0"/>
              <a:t>16pt Arial bullet level 4</a:t>
            </a:r>
          </a:p>
          <a:p>
            <a:pPr lvl="4"/>
            <a:r>
              <a:rPr lang="en-US" dirty="0"/>
              <a:t>16pt Arial bullet level 5</a:t>
            </a:r>
          </a:p>
        </p:txBody>
      </p:sp>
      <p:sp>
        <p:nvSpPr>
          <p:cNvPr id="3" name="Content Placeholder 2"/>
          <p:cNvSpPr>
            <a:spLocks noGrp="1"/>
          </p:cNvSpPr>
          <p:nvPr>
            <p:ph sz="half" idx="1" hasCustomPrompt="1"/>
          </p:nvPr>
        </p:nvSpPr>
        <p:spPr>
          <a:xfrm>
            <a:off x="384047" y="1662977"/>
            <a:ext cx="2667000" cy="4572000"/>
          </a:xfrm>
          <a:prstGeom prst="rect">
            <a:avLst/>
          </a:prstGeom>
        </p:spPr>
        <p:txBody>
          <a:bodyPr>
            <a:normAutofit/>
          </a:bodyPr>
          <a:lstStyle>
            <a:lvl1pPr marL="171450" indent="-171450">
              <a:spcBef>
                <a:spcPts val="1000"/>
              </a:spcBef>
              <a:defRPr sz="1600">
                <a:solidFill>
                  <a:schemeClr val="tx2"/>
                </a:solidFill>
              </a:defRPr>
            </a:lvl1pPr>
            <a:lvl2pPr marL="396875" indent="-166688">
              <a:spcBef>
                <a:spcPts val="600"/>
              </a:spcBef>
              <a:buFont typeface="Arial" pitchFamily="34" charset="0"/>
              <a:buChar char="–"/>
              <a:defRPr sz="1600">
                <a:solidFill>
                  <a:schemeClr val="tx2"/>
                </a:solidFill>
              </a:defRPr>
            </a:lvl2pPr>
            <a:lvl3pPr marL="573088" indent="-176213">
              <a:spcBef>
                <a:spcPts val="600"/>
              </a:spcBef>
              <a:buFont typeface="Arial" pitchFamily="34" charset="0"/>
              <a:buChar char="–"/>
              <a:defRPr sz="1600">
                <a:solidFill>
                  <a:schemeClr val="tx2"/>
                </a:solidFill>
              </a:defRPr>
            </a:lvl3pPr>
            <a:lvl4pPr marL="738188" indent="-165100">
              <a:spcBef>
                <a:spcPts val="600"/>
              </a:spcBef>
              <a:buFont typeface="Arial" pitchFamily="34" charset="0"/>
              <a:buChar char="–"/>
              <a:defRPr sz="1600">
                <a:solidFill>
                  <a:schemeClr val="tx2"/>
                </a:solidFill>
              </a:defRPr>
            </a:lvl4pPr>
            <a:lvl5pPr marL="914400" indent="-176213">
              <a:spcBef>
                <a:spcPts val="600"/>
              </a:spcBef>
              <a:buFont typeface="Arial" panose="020B0604020202020204" pitchFamily="34" charset="0"/>
              <a:buChar char="–"/>
              <a:defRPr sz="1600">
                <a:solidFill>
                  <a:schemeClr val="tx2"/>
                </a:solidFill>
              </a:defRPr>
            </a:lvl5pPr>
            <a:lvl6pPr>
              <a:defRPr sz="1800"/>
            </a:lvl6pPr>
            <a:lvl7pPr>
              <a:defRPr sz="1800"/>
            </a:lvl7pPr>
            <a:lvl8pPr>
              <a:defRPr sz="1800"/>
            </a:lvl8pPr>
            <a:lvl9pPr>
              <a:defRPr sz="1800"/>
            </a:lvl9pPr>
          </a:lstStyle>
          <a:p>
            <a:pPr lvl="0"/>
            <a:r>
              <a:rPr lang="en-US" dirty="0"/>
              <a:t>16pt Arial bullet level 1</a:t>
            </a:r>
          </a:p>
          <a:p>
            <a:pPr lvl="1"/>
            <a:r>
              <a:rPr lang="en-US" dirty="0"/>
              <a:t>16pt Arial bullet level 2</a:t>
            </a:r>
          </a:p>
          <a:p>
            <a:pPr lvl="2"/>
            <a:r>
              <a:rPr lang="en-US" dirty="0"/>
              <a:t>16pt Arial bullet level 3</a:t>
            </a:r>
          </a:p>
          <a:p>
            <a:pPr lvl="3"/>
            <a:r>
              <a:rPr lang="en-US" dirty="0"/>
              <a:t>16pt Arial bullet level 4</a:t>
            </a:r>
          </a:p>
          <a:p>
            <a:pPr lvl="4"/>
            <a:r>
              <a:rPr lang="en-US" dirty="0"/>
              <a:t>16pt Arial bullet level 5</a:t>
            </a:r>
          </a:p>
        </p:txBody>
      </p:sp>
      <p:sp>
        <p:nvSpPr>
          <p:cNvPr id="2" name="Title 1"/>
          <p:cNvSpPr>
            <a:spLocks noGrp="1"/>
          </p:cNvSpPr>
          <p:nvPr>
            <p:ph type="title" hasCustomPrompt="1"/>
          </p:nvPr>
        </p:nvSpPr>
        <p:spPr>
          <a:xfrm>
            <a:off x="384047" y="122663"/>
            <a:ext cx="8348472" cy="896112"/>
          </a:xfrm>
          <a:prstGeom prst="rect">
            <a:avLst/>
          </a:prstGeom>
        </p:spPr>
        <p:txBody>
          <a:bodyPr tIns="27432" bIns="27432" rtlCol="0" anchor="b" anchorCtr="0">
            <a:noAutofit/>
          </a:bodyPr>
          <a:lstStyle>
            <a:lvl1pPr algn="l" defTabSz="914400" rtl="0" eaLnBrk="1" latinLnBrk="0" hangingPunct="1">
              <a:spcBef>
                <a:spcPct val="0"/>
              </a:spcBef>
              <a:buNone/>
              <a:defRPr lang="en-US" sz="2400" b="1" kern="1200" dirty="0" smtClean="0">
                <a:solidFill>
                  <a:schemeClr val="tx2"/>
                </a:solidFill>
                <a:latin typeface="+mn-lt"/>
                <a:ea typeface="+mj-ea"/>
                <a:cs typeface="+mj-cs"/>
              </a:defRPr>
            </a:lvl1pPr>
          </a:lstStyle>
          <a:p>
            <a:r>
              <a:rPr lang="en-US" dirty="0"/>
              <a:t>Headlines are 24pt Arial Bold Title Case</a:t>
            </a:r>
          </a:p>
        </p:txBody>
      </p:sp>
      <p:sp>
        <p:nvSpPr>
          <p:cNvPr id="9" name="Text Placeholder 8"/>
          <p:cNvSpPr>
            <a:spLocks noGrp="1"/>
          </p:cNvSpPr>
          <p:nvPr>
            <p:ph type="body" sz="quarter" idx="12" hasCustomPrompt="1"/>
          </p:nvPr>
        </p:nvSpPr>
        <p:spPr>
          <a:xfrm>
            <a:off x="384047" y="1004285"/>
            <a:ext cx="8348472" cy="363176"/>
          </a:xfrm>
          <a:prstGeom prst="rect">
            <a:avLst/>
          </a:prstGeom>
        </p:spPr>
        <p:txBody>
          <a:bodyPr tIns="27432" bIns="27432">
            <a:spAutoFit/>
          </a:bodyPr>
          <a:lstStyle>
            <a:lvl1pPr marL="0" indent="0">
              <a:spcBef>
                <a:spcPts val="0"/>
              </a:spcBef>
              <a:buFontTx/>
              <a:buNone/>
              <a:defRPr sz="2000" b="0" i="0">
                <a:solidFill>
                  <a:schemeClr val="tx2"/>
                </a:solidFill>
                <a:latin typeface="+mj-lt"/>
              </a:defRPr>
            </a:lvl1pPr>
            <a:lvl2pPr marL="0" indent="0">
              <a:spcBef>
                <a:spcPts val="0"/>
              </a:spcBef>
              <a:buFontTx/>
              <a:buNone/>
              <a:defRPr sz="1600" b="0" i="1">
                <a:solidFill>
                  <a:schemeClr val="accent6"/>
                </a:solidFill>
              </a:defRPr>
            </a:lvl2pPr>
            <a:lvl3pPr marL="0" indent="0">
              <a:spcBef>
                <a:spcPts val="0"/>
              </a:spcBef>
              <a:buFontTx/>
              <a:buNone/>
              <a:defRPr sz="1600" b="0" i="1">
                <a:solidFill>
                  <a:schemeClr val="accent6"/>
                </a:solidFill>
              </a:defRPr>
            </a:lvl3pPr>
            <a:lvl4pPr marL="0" indent="0">
              <a:spcBef>
                <a:spcPts val="0"/>
              </a:spcBef>
              <a:buFontTx/>
              <a:buNone/>
              <a:defRPr sz="1600" b="0" i="1">
                <a:solidFill>
                  <a:schemeClr val="accent6"/>
                </a:solidFill>
              </a:defRPr>
            </a:lvl4pPr>
            <a:lvl5pPr marL="0" indent="0">
              <a:spcBef>
                <a:spcPts val="0"/>
              </a:spcBef>
              <a:buFontTx/>
              <a:buNone/>
              <a:defRPr sz="1600" b="0" i="1">
                <a:solidFill>
                  <a:schemeClr val="accent6"/>
                </a:solidFill>
              </a:defRPr>
            </a:lvl5pPr>
          </a:lstStyle>
          <a:p>
            <a:pPr lvl="0"/>
            <a:r>
              <a:rPr lang="en-US" dirty="0"/>
              <a:t>Subheads are 20pt Arial sentence case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Date Placeholder 3"/>
          <p:cNvSpPr>
            <a:spLocks noGrp="1"/>
          </p:cNvSpPr>
          <p:nvPr>
            <p:ph type="dt" sz="half" idx="11"/>
          </p:nvPr>
        </p:nvSpPr>
        <p:spPr>
          <a:xfrm>
            <a:off x="457200" y="6666343"/>
            <a:ext cx="272473" cy="150091"/>
          </a:xfrm>
          <a:prstGeom prst="rect">
            <a:avLst/>
          </a:prstGeom>
        </p:spPr>
        <p:txBody>
          <a:bodyPr/>
          <a:lstStyle>
            <a:lvl1pPr>
              <a:defRPr sz="400">
                <a:solidFill>
                  <a:srgbClr val="FFFFFF"/>
                </a:solidFill>
              </a:defRPr>
            </a:lvl1pPr>
          </a:lstStyle>
          <a:p>
            <a:endParaRPr lang="en-US" dirty="0"/>
          </a:p>
        </p:txBody>
      </p:sp>
      <p:sp>
        <p:nvSpPr>
          <p:cNvPr id="5" name="Rectangle 4"/>
          <p:cNvSpPr/>
          <p:nvPr/>
        </p:nvSpPr>
        <p:spPr bwMode="white">
          <a:xfrm>
            <a:off x="332509" y="6650182"/>
            <a:ext cx="572655" cy="207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Footer Placeholder 4"/>
          <p:cNvSpPr>
            <a:spLocks noGrp="1"/>
          </p:cNvSpPr>
          <p:nvPr>
            <p:ph type="ftr" sz="quarter" idx="10"/>
          </p:nvPr>
        </p:nvSpPr>
        <p:spPr>
          <a:xfrm>
            <a:off x="2234275" y="6473951"/>
            <a:ext cx="6309360" cy="384048"/>
          </a:xfrm>
          <a:prstGeom prst="rect">
            <a:avLst/>
          </a:prstGeom>
        </p:spPr>
        <p:txBody>
          <a:bodyPr tIns="0"/>
          <a:lstStyle>
            <a:lvl1pPr algn="l">
              <a:defRPr sz="700" dirty="0">
                <a:solidFill>
                  <a:schemeClr val="tx1"/>
                </a:solidFill>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Slide Number Placeholder 6"/>
          <p:cNvSpPr txBox="1">
            <a:spLocks/>
          </p:cNvSpPr>
          <p:nvPr/>
        </p:nvSpPr>
        <p:spPr>
          <a:xfrm>
            <a:off x="8158171" y="6424615"/>
            <a:ext cx="762000" cy="228600"/>
          </a:xfrm>
          <a:prstGeom prst="rect">
            <a:avLst/>
          </a:prstGeom>
        </p:spPr>
        <p:txBody>
          <a:bodyPr vert="horz" wrap="square" lIns="91440" tIns="45720" rIns="91440" bIns="45720" numCol="1" anchor="ctr" anchorCtr="0" compatLnSpc="1">
            <a:prstTxWarp prst="textNoShape">
              <a:avLst/>
            </a:prstTxWarp>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FA4524-850C-6D4F-85BC-70D4F7341579}" type="slidenum">
              <a:rPr kumimoji="0" lang="en-US" sz="1000" b="1" i="0" u="none" strike="noStrike" kern="1200" cap="none" spc="0" normalizeH="0" baseline="0" noProof="0" smtClean="0">
                <a:ln>
                  <a:noFill/>
                </a:ln>
                <a:solidFill>
                  <a:srgbClr val="21212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212121"/>
              </a:solidFill>
              <a:effectLst/>
              <a:uLnTx/>
              <a:uFillTx/>
              <a:latin typeface="+mn-lt"/>
              <a:ea typeface="+mn-ea"/>
              <a:cs typeface="+mn-cs"/>
            </a:endParaRPr>
          </a:p>
        </p:txBody>
      </p:sp>
      <p:grpSp>
        <p:nvGrpSpPr>
          <p:cNvPr id="4" name="Group 3"/>
          <p:cNvGrpSpPr/>
          <p:nvPr userDrawn="1"/>
        </p:nvGrpSpPr>
        <p:grpSpPr bwMode="gray">
          <a:xfrm>
            <a:off x="449977" y="6346861"/>
            <a:ext cx="1332641" cy="289100"/>
            <a:chOff x="4813445" y="5397500"/>
            <a:chExt cx="2736850" cy="593725"/>
          </a:xfrm>
        </p:grpSpPr>
        <p:sp>
          <p:nvSpPr>
            <p:cNvPr id="6" name="Freeform 5"/>
            <p:cNvSpPr>
              <a:spLocks noEditPoints="1"/>
            </p:cNvSpPr>
            <p:nvPr userDrawn="1"/>
          </p:nvSpPr>
          <p:spPr bwMode="gray">
            <a:xfrm>
              <a:off x="5526232" y="5549900"/>
              <a:ext cx="1927225" cy="301625"/>
            </a:xfrm>
            <a:custGeom>
              <a:avLst/>
              <a:gdLst>
                <a:gd name="T0" fmla="*/ 64 w 1231"/>
                <a:gd name="T1" fmla="*/ 183 h 191"/>
                <a:gd name="T2" fmla="*/ 18 w 1231"/>
                <a:gd name="T3" fmla="*/ 18 h 191"/>
                <a:gd name="T4" fmla="*/ 127 w 1231"/>
                <a:gd name="T5" fmla="*/ 92 h 191"/>
                <a:gd name="T6" fmla="*/ 121 w 1231"/>
                <a:gd name="T7" fmla="*/ 191 h 191"/>
                <a:gd name="T8" fmla="*/ 22 w 1231"/>
                <a:gd name="T9" fmla="*/ 92 h 191"/>
                <a:gd name="T10" fmla="*/ 87 w 1231"/>
                <a:gd name="T11" fmla="*/ 156 h 191"/>
                <a:gd name="T12" fmla="*/ 99 w 1231"/>
                <a:gd name="T13" fmla="*/ 142 h 191"/>
                <a:gd name="T14" fmla="*/ 64 w 1231"/>
                <a:gd name="T15" fmla="*/ 20 h 191"/>
                <a:gd name="T16" fmla="*/ 152 w 1231"/>
                <a:gd name="T17" fmla="*/ 136 h 191"/>
                <a:gd name="T18" fmla="*/ 172 w 1231"/>
                <a:gd name="T19" fmla="*/ 133 h 191"/>
                <a:gd name="T20" fmla="*/ 230 w 1231"/>
                <a:gd name="T21" fmla="*/ 56 h 191"/>
                <a:gd name="T22" fmla="*/ 231 w 1231"/>
                <a:gd name="T23" fmla="*/ 182 h 191"/>
                <a:gd name="T24" fmla="*/ 301 w 1231"/>
                <a:gd name="T25" fmla="*/ 182 h 191"/>
                <a:gd name="T26" fmla="*/ 281 w 1231"/>
                <a:gd name="T27" fmla="*/ 56 h 191"/>
                <a:gd name="T28" fmla="*/ 301 w 1231"/>
                <a:gd name="T29" fmla="*/ 182 h 191"/>
                <a:gd name="T30" fmla="*/ 280 w 1231"/>
                <a:gd name="T31" fmla="*/ 1 h 191"/>
                <a:gd name="T32" fmla="*/ 430 w 1231"/>
                <a:gd name="T33" fmla="*/ 182 h 191"/>
                <a:gd name="T34" fmla="*/ 381 w 1231"/>
                <a:gd name="T35" fmla="*/ 73 h 191"/>
                <a:gd name="T36" fmla="*/ 331 w 1231"/>
                <a:gd name="T37" fmla="*/ 182 h 191"/>
                <a:gd name="T38" fmla="*/ 352 w 1231"/>
                <a:gd name="T39" fmla="*/ 68 h 191"/>
                <a:gd name="T40" fmla="*/ 430 w 1231"/>
                <a:gd name="T41" fmla="*/ 102 h 191"/>
                <a:gd name="T42" fmla="*/ 529 w 1231"/>
                <a:gd name="T43" fmla="*/ 182 h 191"/>
                <a:gd name="T44" fmla="*/ 550 w 1231"/>
                <a:gd name="T45" fmla="*/ 56 h 191"/>
                <a:gd name="T46" fmla="*/ 551 w 1231"/>
                <a:gd name="T47" fmla="*/ 24 h 191"/>
                <a:gd name="T48" fmla="*/ 551 w 1231"/>
                <a:gd name="T49" fmla="*/ 1 h 191"/>
                <a:gd name="T50" fmla="*/ 631 w 1231"/>
                <a:gd name="T51" fmla="*/ 119 h 191"/>
                <a:gd name="T52" fmla="*/ 735 w 1231"/>
                <a:gd name="T53" fmla="*/ 125 h 191"/>
                <a:gd name="T54" fmla="*/ 718 w 1231"/>
                <a:gd name="T55" fmla="*/ 151 h 191"/>
                <a:gd name="T56" fmla="*/ 732 w 1231"/>
                <a:gd name="T57" fmla="*/ 164 h 191"/>
                <a:gd name="T58" fmla="*/ 714 w 1231"/>
                <a:gd name="T59" fmla="*/ 109 h 191"/>
                <a:gd name="T60" fmla="*/ 655 w 1231"/>
                <a:gd name="T61" fmla="*/ 90 h 191"/>
                <a:gd name="T62" fmla="*/ 746 w 1231"/>
                <a:gd name="T63" fmla="*/ 165 h 191"/>
                <a:gd name="T64" fmla="*/ 760 w 1231"/>
                <a:gd name="T65" fmla="*/ 151 h 191"/>
                <a:gd name="T66" fmla="*/ 809 w 1231"/>
                <a:gd name="T67" fmla="*/ 128 h 191"/>
                <a:gd name="T68" fmla="*/ 798 w 1231"/>
                <a:gd name="T69" fmla="*/ 55 h 191"/>
                <a:gd name="T70" fmla="*/ 830 w 1231"/>
                <a:gd name="T71" fmla="*/ 83 h 191"/>
                <a:gd name="T72" fmla="*/ 771 w 1231"/>
                <a:gd name="T73" fmla="*/ 92 h 191"/>
                <a:gd name="T74" fmla="*/ 849 w 1231"/>
                <a:gd name="T75" fmla="*/ 144 h 191"/>
                <a:gd name="T76" fmla="*/ 872 w 1231"/>
                <a:gd name="T77" fmla="*/ 182 h 191"/>
                <a:gd name="T78" fmla="*/ 894 w 1231"/>
                <a:gd name="T79" fmla="*/ 2 h 191"/>
                <a:gd name="T80" fmla="*/ 1085 w 1231"/>
                <a:gd name="T81" fmla="*/ 182 h 191"/>
                <a:gd name="T82" fmla="*/ 1017 w 1231"/>
                <a:gd name="T83" fmla="*/ 154 h 191"/>
                <a:gd name="T84" fmla="*/ 952 w 1231"/>
                <a:gd name="T85" fmla="*/ 182 h 191"/>
                <a:gd name="T86" fmla="*/ 951 w 1231"/>
                <a:gd name="T87" fmla="*/ 2 h 191"/>
                <a:gd name="T88" fmla="*/ 1064 w 1231"/>
                <a:gd name="T89" fmla="*/ 2 h 191"/>
                <a:gd name="T90" fmla="*/ 1168 w 1231"/>
                <a:gd name="T91" fmla="*/ 183 h 191"/>
                <a:gd name="T92" fmla="*/ 1120 w 1231"/>
                <a:gd name="T93" fmla="*/ 144 h 191"/>
                <a:gd name="T94" fmla="*/ 1209 w 1231"/>
                <a:gd name="T95" fmla="*/ 132 h 191"/>
                <a:gd name="T96" fmla="*/ 1158 w 1231"/>
                <a:gd name="T97" fmla="*/ 99 h 191"/>
                <a:gd name="T98" fmla="*/ 1169 w 1231"/>
                <a:gd name="T99" fmla="*/ 0 h 191"/>
                <a:gd name="T100" fmla="*/ 1209 w 1231"/>
                <a:gd name="T101" fmla="*/ 35 h 191"/>
                <a:gd name="T102" fmla="*/ 1132 w 1231"/>
                <a:gd name="T103" fmla="*/ 51 h 191"/>
                <a:gd name="T104" fmla="*/ 1182 w 1231"/>
                <a:gd name="T105" fmla="*/ 83 h 191"/>
                <a:gd name="T106" fmla="*/ 1168 w 1231"/>
                <a:gd name="T107" fmla="*/ 183 h 191"/>
                <a:gd name="T108" fmla="*/ 462 w 1231"/>
                <a:gd name="T109" fmla="*/ 147 h 191"/>
                <a:gd name="T110" fmla="*/ 446 w 1231"/>
                <a:gd name="T111" fmla="*/ 56 h 191"/>
                <a:gd name="T112" fmla="*/ 482 w 1231"/>
                <a:gd name="T113" fmla="*/ 19 h 191"/>
                <a:gd name="T114" fmla="*/ 509 w 1231"/>
                <a:gd name="T115" fmla="*/ 73 h 191"/>
                <a:gd name="T116" fmla="*/ 498 w 1231"/>
                <a:gd name="T117" fmla="*/ 164 h 191"/>
                <a:gd name="T118" fmla="*/ 499 w 1231"/>
                <a:gd name="T119" fmla="*/ 182 h 191"/>
                <a:gd name="T120" fmla="*/ 579 w 1231"/>
                <a:gd name="T121" fmla="*/ 148 h 191"/>
                <a:gd name="T122" fmla="*/ 600 w 1231"/>
                <a:gd name="T123" fmla="*/ 147 h 191"/>
                <a:gd name="T124" fmla="*/ 616 w 1231"/>
                <a:gd name="T125" fmla="*/ 16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1" h="191">
                  <a:moveTo>
                    <a:pt x="121" y="191"/>
                  </a:moveTo>
                  <a:cubicBezTo>
                    <a:pt x="102" y="171"/>
                    <a:pt x="102" y="171"/>
                    <a:pt x="102" y="171"/>
                  </a:cubicBezTo>
                  <a:cubicBezTo>
                    <a:pt x="91" y="179"/>
                    <a:pt x="78" y="183"/>
                    <a:pt x="64" y="183"/>
                  </a:cubicBezTo>
                  <a:cubicBezTo>
                    <a:pt x="46" y="183"/>
                    <a:pt x="30" y="177"/>
                    <a:pt x="18" y="165"/>
                  </a:cubicBezTo>
                  <a:cubicBezTo>
                    <a:pt x="1" y="148"/>
                    <a:pt x="0" y="131"/>
                    <a:pt x="0" y="92"/>
                  </a:cubicBezTo>
                  <a:cubicBezTo>
                    <a:pt x="0" y="52"/>
                    <a:pt x="1" y="35"/>
                    <a:pt x="18" y="18"/>
                  </a:cubicBezTo>
                  <a:cubicBezTo>
                    <a:pt x="30" y="6"/>
                    <a:pt x="46" y="0"/>
                    <a:pt x="64" y="0"/>
                  </a:cubicBezTo>
                  <a:cubicBezTo>
                    <a:pt x="82" y="0"/>
                    <a:pt x="97" y="6"/>
                    <a:pt x="109" y="18"/>
                  </a:cubicBezTo>
                  <a:cubicBezTo>
                    <a:pt x="125" y="35"/>
                    <a:pt x="127" y="50"/>
                    <a:pt x="127" y="92"/>
                  </a:cubicBezTo>
                  <a:cubicBezTo>
                    <a:pt x="127" y="125"/>
                    <a:pt x="126" y="143"/>
                    <a:pt x="115" y="158"/>
                  </a:cubicBezTo>
                  <a:cubicBezTo>
                    <a:pt x="135" y="178"/>
                    <a:pt x="135" y="178"/>
                    <a:pt x="135" y="178"/>
                  </a:cubicBezTo>
                  <a:lnTo>
                    <a:pt x="121" y="191"/>
                  </a:lnTo>
                  <a:close/>
                  <a:moveTo>
                    <a:pt x="64" y="20"/>
                  </a:moveTo>
                  <a:cubicBezTo>
                    <a:pt x="52" y="20"/>
                    <a:pt x="41" y="24"/>
                    <a:pt x="34" y="32"/>
                  </a:cubicBezTo>
                  <a:cubicBezTo>
                    <a:pt x="23" y="42"/>
                    <a:pt x="22" y="54"/>
                    <a:pt x="22" y="92"/>
                  </a:cubicBezTo>
                  <a:cubicBezTo>
                    <a:pt x="22" y="129"/>
                    <a:pt x="23" y="141"/>
                    <a:pt x="34" y="152"/>
                  </a:cubicBezTo>
                  <a:cubicBezTo>
                    <a:pt x="41" y="159"/>
                    <a:pt x="52" y="164"/>
                    <a:pt x="64" y="164"/>
                  </a:cubicBezTo>
                  <a:cubicBezTo>
                    <a:pt x="73" y="164"/>
                    <a:pt x="80" y="161"/>
                    <a:pt x="87" y="156"/>
                  </a:cubicBezTo>
                  <a:cubicBezTo>
                    <a:pt x="64" y="134"/>
                    <a:pt x="64" y="134"/>
                    <a:pt x="64" y="134"/>
                  </a:cubicBezTo>
                  <a:cubicBezTo>
                    <a:pt x="78" y="121"/>
                    <a:pt x="78" y="121"/>
                    <a:pt x="78" y="121"/>
                  </a:cubicBezTo>
                  <a:cubicBezTo>
                    <a:pt x="99" y="142"/>
                    <a:pt x="99" y="142"/>
                    <a:pt x="99" y="142"/>
                  </a:cubicBezTo>
                  <a:cubicBezTo>
                    <a:pt x="105" y="132"/>
                    <a:pt x="105" y="118"/>
                    <a:pt x="105" y="92"/>
                  </a:cubicBezTo>
                  <a:cubicBezTo>
                    <a:pt x="105" y="54"/>
                    <a:pt x="104" y="42"/>
                    <a:pt x="93" y="32"/>
                  </a:cubicBezTo>
                  <a:cubicBezTo>
                    <a:pt x="86" y="24"/>
                    <a:pt x="75" y="20"/>
                    <a:pt x="64" y="20"/>
                  </a:cubicBezTo>
                  <a:close/>
                  <a:moveTo>
                    <a:pt x="197" y="183"/>
                  </a:moveTo>
                  <a:cubicBezTo>
                    <a:pt x="184" y="183"/>
                    <a:pt x="172" y="179"/>
                    <a:pt x="165" y="171"/>
                  </a:cubicBezTo>
                  <a:cubicBezTo>
                    <a:pt x="156" y="163"/>
                    <a:pt x="152" y="151"/>
                    <a:pt x="152" y="136"/>
                  </a:cubicBezTo>
                  <a:cubicBezTo>
                    <a:pt x="152" y="56"/>
                    <a:pt x="152" y="56"/>
                    <a:pt x="152" y="56"/>
                  </a:cubicBezTo>
                  <a:cubicBezTo>
                    <a:pt x="172" y="56"/>
                    <a:pt x="172" y="56"/>
                    <a:pt x="172" y="56"/>
                  </a:cubicBezTo>
                  <a:cubicBezTo>
                    <a:pt x="172" y="133"/>
                    <a:pt x="172" y="133"/>
                    <a:pt x="172" y="133"/>
                  </a:cubicBezTo>
                  <a:cubicBezTo>
                    <a:pt x="172" y="154"/>
                    <a:pt x="182" y="165"/>
                    <a:pt x="201" y="165"/>
                  </a:cubicBezTo>
                  <a:cubicBezTo>
                    <a:pt x="220" y="165"/>
                    <a:pt x="230" y="153"/>
                    <a:pt x="230" y="133"/>
                  </a:cubicBezTo>
                  <a:cubicBezTo>
                    <a:pt x="230" y="56"/>
                    <a:pt x="230" y="56"/>
                    <a:pt x="230" y="56"/>
                  </a:cubicBezTo>
                  <a:cubicBezTo>
                    <a:pt x="251" y="56"/>
                    <a:pt x="251" y="56"/>
                    <a:pt x="251" y="56"/>
                  </a:cubicBezTo>
                  <a:cubicBezTo>
                    <a:pt x="251" y="182"/>
                    <a:pt x="251" y="182"/>
                    <a:pt x="251" y="182"/>
                  </a:cubicBezTo>
                  <a:cubicBezTo>
                    <a:pt x="231" y="182"/>
                    <a:pt x="231" y="182"/>
                    <a:pt x="231" y="182"/>
                  </a:cubicBezTo>
                  <a:cubicBezTo>
                    <a:pt x="231" y="170"/>
                    <a:pt x="231" y="170"/>
                    <a:pt x="231" y="170"/>
                  </a:cubicBezTo>
                  <a:cubicBezTo>
                    <a:pt x="222" y="178"/>
                    <a:pt x="210" y="183"/>
                    <a:pt x="197" y="183"/>
                  </a:cubicBezTo>
                  <a:close/>
                  <a:moveTo>
                    <a:pt x="301" y="182"/>
                  </a:moveTo>
                  <a:cubicBezTo>
                    <a:pt x="281" y="182"/>
                    <a:pt x="281" y="182"/>
                    <a:pt x="281" y="182"/>
                  </a:cubicBezTo>
                  <a:cubicBezTo>
                    <a:pt x="281" y="115"/>
                    <a:pt x="281" y="115"/>
                    <a:pt x="281" y="115"/>
                  </a:cubicBezTo>
                  <a:cubicBezTo>
                    <a:pt x="281" y="56"/>
                    <a:pt x="281" y="56"/>
                    <a:pt x="281" y="56"/>
                  </a:cubicBezTo>
                  <a:cubicBezTo>
                    <a:pt x="301" y="56"/>
                    <a:pt x="301" y="56"/>
                    <a:pt x="301" y="56"/>
                  </a:cubicBezTo>
                  <a:cubicBezTo>
                    <a:pt x="301" y="114"/>
                    <a:pt x="301" y="114"/>
                    <a:pt x="301" y="114"/>
                  </a:cubicBezTo>
                  <a:lnTo>
                    <a:pt x="301" y="182"/>
                  </a:lnTo>
                  <a:close/>
                  <a:moveTo>
                    <a:pt x="303" y="24"/>
                  </a:moveTo>
                  <a:cubicBezTo>
                    <a:pt x="280" y="24"/>
                    <a:pt x="280" y="24"/>
                    <a:pt x="280" y="24"/>
                  </a:cubicBezTo>
                  <a:cubicBezTo>
                    <a:pt x="280" y="1"/>
                    <a:pt x="280" y="1"/>
                    <a:pt x="280" y="1"/>
                  </a:cubicBezTo>
                  <a:cubicBezTo>
                    <a:pt x="303" y="1"/>
                    <a:pt x="303" y="1"/>
                    <a:pt x="303" y="1"/>
                  </a:cubicBezTo>
                  <a:lnTo>
                    <a:pt x="303" y="24"/>
                  </a:lnTo>
                  <a:close/>
                  <a:moveTo>
                    <a:pt x="430" y="182"/>
                  </a:moveTo>
                  <a:cubicBezTo>
                    <a:pt x="410" y="182"/>
                    <a:pt x="410" y="182"/>
                    <a:pt x="410" y="182"/>
                  </a:cubicBezTo>
                  <a:cubicBezTo>
                    <a:pt x="410" y="105"/>
                    <a:pt x="410" y="105"/>
                    <a:pt x="410" y="105"/>
                  </a:cubicBezTo>
                  <a:cubicBezTo>
                    <a:pt x="410" y="85"/>
                    <a:pt x="399" y="73"/>
                    <a:pt x="381" y="73"/>
                  </a:cubicBezTo>
                  <a:cubicBezTo>
                    <a:pt x="362" y="73"/>
                    <a:pt x="352" y="85"/>
                    <a:pt x="352" y="105"/>
                  </a:cubicBezTo>
                  <a:cubicBezTo>
                    <a:pt x="352" y="182"/>
                    <a:pt x="352" y="182"/>
                    <a:pt x="352" y="182"/>
                  </a:cubicBezTo>
                  <a:cubicBezTo>
                    <a:pt x="331" y="182"/>
                    <a:pt x="331" y="182"/>
                    <a:pt x="331" y="182"/>
                  </a:cubicBezTo>
                  <a:cubicBezTo>
                    <a:pt x="331" y="56"/>
                    <a:pt x="331" y="56"/>
                    <a:pt x="331" y="56"/>
                  </a:cubicBezTo>
                  <a:cubicBezTo>
                    <a:pt x="352" y="56"/>
                    <a:pt x="352" y="56"/>
                    <a:pt x="352" y="56"/>
                  </a:cubicBezTo>
                  <a:cubicBezTo>
                    <a:pt x="352" y="68"/>
                    <a:pt x="352" y="68"/>
                    <a:pt x="352" y="68"/>
                  </a:cubicBezTo>
                  <a:cubicBezTo>
                    <a:pt x="360" y="59"/>
                    <a:pt x="372" y="55"/>
                    <a:pt x="385" y="55"/>
                  </a:cubicBezTo>
                  <a:cubicBezTo>
                    <a:pt x="398" y="55"/>
                    <a:pt x="409" y="59"/>
                    <a:pt x="417" y="67"/>
                  </a:cubicBezTo>
                  <a:cubicBezTo>
                    <a:pt x="426" y="75"/>
                    <a:pt x="430" y="87"/>
                    <a:pt x="430" y="102"/>
                  </a:cubicBezTo>
                  <a:lnTo>
                    <a:pt x="430" y="182"/>
                  </a:lnTo>
                  <a:close/>
                  <a:moveTo>
                    <a:pt x="550" y="182"/>
                  </a:moveTo>
                  <a:cubicBezTo>
                    <a:pt x="529" y="182"/>
                    <a:pt x="529" y="182"/>
                    <a:pt x="529" y="182"/>
                  </a:cubicBezTo>
                  <a:cubicBezTo>
                    <a:pt x="529" y="113"/>
                    <a:pt x="529" y="113"/>
                    <a:pt x="529" y="113"/>
                  </a:cubicBezTo>
                  <a:cubicBezTo>
                    <a:pt x="529" y="56"/>
                    <a:pt x="529" y="56"/>
                    <a:pt x="529" y="56"/>
                  </a:cubicBezTo>
                  <a:cubicBezTo>
                    <a:pt x="550" y="56"/>
                    <a:pt x="550" y="56"/>
                    <a:pt x="550" y="56"/>
                  </a:cubicBezTo>
                  <a:cubicBezTo>
                    <a:pt x="550" y="113"/>
                    <a:pt x="550" y="113"/>
                    <a:pt x="550" y="113"/>
                  </a:cubicBezTo>
                  <a:lnTo>
                    <a:pt x="550" y="182"/>
                  </a:lnTo>
                  <a:close/>
                  <a:moveTo>
                    <a:pt x="551" y="24"/>
                  </a:moveTo>
                  <a:cubicBezTo>
                    <a:pt x="528" y="24"/>
                    <a:pt x="528" y="24"/>
                    <a:pt x="528" y="24"/>
                  </a:cubicBezTo>
                  <a:cubicBezTo>
                    <a:pt x="528" y="1"/>
                    <a:pt x="528" y="1"/>
                    <a:pt x="528" y="1"/>
                  </a:cubicBezTo>
                  <a:cubicBezTo>
                    <a:pt x="551" y="1"/>
                    <a:pt x="551" y="1"/>
                    <a:pt x="551" y="1"/>
                  </a:cubicBezTo>
                  <a:lnTo>
                    <a:pt x="551" y="24"/>
                  </a:lnTo>
                  <a:close/>
                  <a:moveTo>
                    <a:pt x="686" y="183"/>
                  </a:moveTo>
                  <a:cubicBezTo>
                    <a:pt x="651" y="183"/>
                    <a:pt x="631" y="160"/>
                    <a:pt x="631" y="119"/>
                  </a:cubicBezTo>
                  <a:cubicBezTo>
                    <a:pt x="631" y="79"/>
                    <a:pt x="651" y="55"/>
                    <a:pt x="683" y="55"/>
                  </a:cubicBezTo>
                  <a:cubicBezTo>
                    <a:pt x="715" y="55"/>
                    <a:pt x="735" y="78"/>
                    <a:pt x="735" y="116"/>
                  </a:cubicBezTo>
                  <a:cubicBezTo>
                    <a:pt x="735" y="125"/>
                    <a:pt x="735" y="125"/>
                    <a:pt x="735" y="125"/>
                  </a:cubicBezTo>
                  <a:cubicBezTo>
                    <a:pt x="652" y="125"/>
                    <a:pt x="652" y="125"/>
                    <a:pt x="652" y="125"/>
                  </a:cubicBezTo>
                  <a:cubicBezTo>
                    <a:pt x="652" y="151"/>
                    <a:pt x="664" y="165"/>
                    <a:pt x="687" y="165"/>
                  </a:cubicBezTo>
                  <a:cubicBezTo>
                    <a:pt x="700" y="165"/>
                    <a:pt x="708" y="161"/>
                    <a:pt x="718" y="151"/>
                  </a:cubicBezTo>
                  <a:cubicBezTo>
                    <a:pt x="719" y="150"/>
                    <a:pt x="719" y="150"/>
                    <a:pt x="719" y="150"/>
                  </a:cubicBezTo>
                  <a:cubicBezTo>
                    <a:pt x="733" y="163"/>
                    <a:pt x="733" y="163"/>
                    <a:pt x="733" y="163"/>
                  </a:cubicBezTo>
                  <a:cubicBezTo>
                    <a:pt x="732" y="164"/>
                    <a:pt x="732" y="164"/>
                    <a:pt x="732" y="164"/>
                  </a:cubicBezTo>
                  <a:cubicBezTo>
                    <a:pt x="720" y="176"/>
                    <a:pt x="708" y="183"/>
                    <a:pt x="686" y="183"/>
                  </a:cubicBezTo>
                  <a:close/>
                  <a:moveTo>
                    <a:pt x="652" y="109"/>
                  </a:moveTo>
                  <a:cubicBezTo>
                    <a:pt x="714" y="109"/>
                    <a:pt x="714" y="109"/>
                    <a:pt x="714" y="109"/>
                  </a:cubicBezTo>
                  <a:cubicBezTo>
                    <a:pt x="713" y="100"/>
                    <a:pt x="713" y="96"/>
                    <a:pt x="710" y="90"/>
                  </a:cubicBezTo>
                  <a:cubicBezTo>
                    <a:pt x="705" y="79"/>
                    <a:pt x="695" y="73"/>
                    <a:pt x="683" y="73"/>
                  </a:cubicBezTo>
                  <a:cubicBezTo>
                    <a:pt x="671" y="73"/>
                    <a:pt x="661" y="79"/>
                    <a:pt x="655" y="90"/>
                  </a:cubicBezTo>
                  <a:cubicBezTo>
                    <a:pt x="653" y="96"/>
                    <a:pt x="652" y="100"/>
                    <a:pt x="652" y="109"/>
                  </a:cubicBezTo>
                  <a:close/>
                  <a:moveTo>
                    <a:pt x="798" y="183"/>
                  </a:moveTo>
                  <a:cubicBezTo>
                    <a:pt x="775" y="183"/>
                    <a:pt x="759" y="178"/>
                    <a:pt x="746" y="165"/>
                  </a:cubicBezTo>
                  <a:cubicBezTo>
                    <a:pt x="745" y="164"/>
                    <a:pt x="745" y="164"/>
                    <a:pt x="745" y="164"/>
                  </a:cubicBezTo>
                  <a:cubicBezTo>
                    <a:pt x="759" y="150"/>
                    <a:pt x="759" y="150"/>
                    <a:pt x="759" y="150"/>
                  </a:cubicBezTo>
                  <a:cubicBezTo>
                    <a:pt x="760" y="151"/>
                    <a:pt x="760" y="151"/>
                    <a:pt x="760" y="151"/>
                  </a:cubicBezTo>
                  <a:cubicBezTo>
                    <a:pt x="769" y="161"/>
                    <a:pt x="781" y="165"/>
                    <a:pt x="797" y="165"/>
                  </a:cubicBezTo>
                  <a:cubicBezTo>
                    <a:pt x="809" y="165"/>
                    <a:pt x="829" y="163"/>
                    <a:pt x="829" y="145"/>
                  </a:cubicBezTo>
                  <a:cubicBezTo>
                    <a:pt x="829" y="134"/>
                    <a:pt x="823" y="129"/>
                    <a:pt x="809" y="128"/>
                  </a:cubicBezTo>
                  <a:cubicBezTo>
                    <a:pt x="789" y="126"/>
                    <a:pt x="789" y="126"/>
                    <a:pt x="789" y="126"/>
                  </a:cubicBezTo>
                  <a:cubicBezTo>
                    <a:pt x="764" y="124"/>
                    <a:pt x="751" y="113"/>
                    <a:pt x="751" y="92"/>
                  </a:cubicBezTo>
                  <a:cubicBezTo>
                    <a:pt x="751" y="70"/>
                    <a:pt x="770" y="55"/>
                    <a:pt x="798" y="55"/>
                  </a:cubicBezTo>
                  <a:cubicBezTo>
                    <a:pt x="816" y="55"/>
                    <a:pt x="832" y="59"/>
                    <a:pt x="843" y="68"/>
                  </a:cubicBezTo>
                  <a:cubicBezTo>
                    <a:pt x="844" y="69"/>
                    <a:pt x="844" y="69"/>
                    <a:pt x="844" y="69"/>
                  </a:cubicBezTo>
                  <a:cubicBezTo>
                    <a:pt x="830" y="83"/>
                    <a:pt x="830" y="83"/>
                    <a:pt x="830" y="83"/>
                  </a:cubicBezTo>
                  <a:cubicBezTo>
                    <a:pt x="829" y="82"/>
                    <a:pt x="829" y="82"/>
                    <a:pt x="829" y="82"/>
                  </a:cubicBezTo>
                  <a:cubicBezTo>
                    <a:pt x="821" y="76"/>
                    <a:pt x="811" y="73"/>
                    <a:pt x="798" y="73"/>
                  </a:cubicBezTo>
                  <a:cubicBezTo>
                    <a:pt x="781" y="73"/>
                    <a:pt x="771" y="79"/>
                    <a:pt x="771" y="92"/>
                  </a:cubicBezTo>
                  <a:cubicBezTo>
                    <a:pt x="771" y="102"/>
                    <a:pt x="778" y="107"/>
                    <a:pt x="792" y="108"/>
                  </a:cubicBezTo>
                  <a:cubicBezTo>
                    <a:pt x="811" y="110"/>
                    <a:pt x="811" y="110"/>
                    <a:pt x="811" y="110"/>
                  </a:cubicBezTo>
                  <a:cubicBezTo>
                    <a:pt x="827" y="112"/>
                    <a:pt x="849" y="117"/>
                    <a:pt x="849" y="144"/>
                  </a:cubicBezTo>
                  <a:cubicBezTo>
                    <a:pt x="849" y="168"/>
                    <a:pt x="829" y="183"/>
                    <a:pt x="798" y="183"/>
                  </a:cubicBezTo>
                  <a:close/>
                  <a:moveTo>
                    <a:pt x="894" y="182"/>
                  </a:moveTo>
                  <a:cubicBezTo>
                    <a:pt x="872" y="182"/>
                    <a:pt x="872" y="182"/>
                    <a:pt x="872" y="182"/>
                  </a:cubicBezTo>
                  <a:cubicBezTo>
                    <a:pt x="872" y="100"/>
                    <a:pt x="872" y="100"/>
                    <a:pt x="872" y="100"/>
                  </a:cubicBezTo>
                  <a:cubicBezTo>
                    <a:pt x="872" y="2"/>
                    <a:pt x="872" y="2"/>
                    <a:pt x="872" y="2"/>
                  </a:cubicBezTo>
                  <a:cubicBezTo>
                    <a:pt x="894" y="2"/>
                    <a:pt x="894" y="2"/>
                    <a:pt x="894" y="2"/>
                  </a:cubicBezTo>
                  <a:cubicBezTo>
                    <a:pt x="894" y="100"/>
                    <a:pt x="894" y="100"/>
                    <a:pt x="894" y="100"/>
                  </a:cubicBezTo>
                  <a:lnTo>
                    <a:pt x="894" y="182"/>
                  </a:lnTo>
                  <a:close/>
                  <a:moveTo>
                    <a:pt x="1085" y="182"/>
                  </a:moveTo>
                  <a:cubicBezTo>
                    <a:pt x="1063" y="182"/>
                    <a:pt x="1063" y="182"/>
                    <a:pt x="1063" y="182"/>
                  </a:cubicBezTo>
                  <a:cubicBezTo>
                    <a:pt x="1063" y="51"/>
                    <a:pt x="1063" y="51"/>
                    <a:pt x="1063" y="51"/>
                  </a:cubicBezTo>
                  <a:cubicBezTo>
                    <a:pt x="1017" y="154"/>
                    <a:pt x="1017" y="154"/>
                    <a:pt x="1017" y="154"/>
                  </a:cubicBezTo>
                  <a:cubicBezTo>
                    <a:pt x="999" y="154"/>
                    <a:pt x="999" y="154"/>
                    <a:pt x="999" y="154"/>
                  </a:cubicBezTo>
                  <a:cubicBezTo>
                    <a:pt x="952" y="51"/>
                    <a:pt x="952" y="51"/>
                    <a:pt x="952" y="51"/>
                  </a:cubicBezTo>
                  <a:cubicBezTo>
                    <a:pt x="952" y="182"/>
                    <a:pt x="952" y="182"/>
                    <a:pt x="952" y="182"/>
                  </a:cubicBezTo>
                  <a:cubicBezTo>
                    <a:pt x="930" y="182"/>
                    <a:pt x="930" y="182"/>
                    <a:pt x="930" y="182"/>
                  </a:cubicBezTo>
                  <a:cubicBezTo>
                    <a:pt x="930" y="2"/>
                    <a:pt x="930" y="2"/>
                    <a:pt x="930" y="2"/>
                  </a:cubicBezTo>
                  <a:cubicBezTo>
                    <a:pt x="951" y="2"/>
                    <a:pt x="951" y="2"/>
                    <a:pt x="951" y="2"/>
                  </a:cubicBezTo>
                  <a:cubicBezTo>
                    <a:pt x="951" y="2"/>
                    <a:pt x="951" y="2"/>
                    <a:pt x="951" y="2"/>
                  </a:cubicBezTo>
                  <a:cubicBezTo>
                    <a:pt x="1008" y="126"/>
                    <a:pt x="1008" y="126"/>
                    <a:pt x="1008" y="126"/>
                  </a:cubicBezTo>
                  <a:cubicBezTo>
                    <a:pt x="1064" y="2"/>
                    <a:pt x="1064" y="2"/>
                    <a:pt x="1064" y="2"/>
                  </a:cubicBezTo>
                  <a:cubicBezTo>
                    <a:pt x="1085" y="2"/>
                    <a:pt x="1085" y="2"/>
                    <a:pt x="1085" y="2"/>
                  </a:cubicBezTo>
                  <a:lnTo>
                    <a:pt x="1085" y="182"/>
                  </a:lnTo>
                  <a:close/>
                  <a:moveTo>
                    <a:pt x="1168" y="183"/>
                  </a:moveTo>
                  <a:cubicBezTo>
                    <a:pt x="1141" y="183"/>
                    <a:pt x="1123" y="176"/>
                    <a:pt x="1106" y="159"/>
                  </a:cubicBezTo>
                  <a:cubicBezTo>
                    <a:pt x="1106" y="158"/>
                    <a:pt x="1106" y="158"/>
                    <a:pt x="1106" y="158"/>
                  </a:cubicBezTo>
                  <a:cubicBezTo>
                    <a:pt x="1120" y="144"/>
                    <a:pt x="1120" y="144"/>
                    <a:pt x="1120" y="144"/>
                  </a:cubicBezTo>
                  <a:cubicBezTo>
                    <a:pt x="1121" y="145"/>
                    <a:pt x="1121" y="145"/>
                    <a:pt x="1121" y="145"/>
                  </a:cubicBezTo>
                  <a:cubicBezTo>
                    <a:pt x="1135" y="159"/>
                    <a:pt x="1148" y="164"/>
                    <a:pt x="1168" y="164"/>
                  </a:cubicBezTo>
                  <a:cubicBezTo>
                    <a:pt x="1194" y="164"/>
                    <a:pt x="1209" y="152"/>
                    <a:pt x="1209" y="132"/>
                  </a:cubicBezTo>
                  <a:cubicBezTo>
                    <a:pt x="1209" y="123"/>
                    <a:pt x="1207" y="116"/>
                    <a:pt x="1201" y="111"/>
                  </a:cubicBezTo>
                  <a:cubicBezTo>
                    <a:pt x="1196" y="106"/>
                    <a:pt x="1191" y="104"/>
                    <a:pt x="1179" y="102"/>
                  </a:cubicBezTo>
                  <a:cubicBezTo>
                    <a:pt x="1158" y="99"/>
                    <a:pt x="1158" y="99"/>
                    <a:pt x="1158" y="99"/>
                  </a:cubicBezTo>
                  <a:cubicBezTo>
                    <a:pt x="1143" y="97"/>
                    <a:pt x="1133" y="93"/>
                    <a:pt x="1125" y="86"/>
                  </a:cubicBezTo>
                  <a:cubicBezTo>
                    <a:pt x="1115" y="77"/>
                    <a:pt x="1111" y="66"/>
                    <a:pt x="1111" y="51"/>
                  </a:cubicBezTo>
                  <a:cubicBezTo>
                    <a:pt x="1111" y="20"/>
                    <a:pt x="1133" y="0"/>
                    <a:pt x="1169" y="0"/>
                  </a:cubicBezTo>
                  <a:cubicBezTo>
                    <a:pt x="1191" y="0"/>
                    <a:pt x="1207" y="6"/>
                    <a:pt x="1222" y="20"/>
                  </a:cubicBezTo>
                  <a:cubicBezTo>
                    <a:pt x="1223" y="21"/>
                    <a:pt x="1223" y="21"/>
                    <a:pt x="1223" y="21"/>
                  </a:cubicBezTo>
                  <a:cubicBezTo>
                    <a:pt x="1209" y="35"/>
                    <a:pt x="1209" y="35"/>
                    <a:pt x="1209" y="35"/>
                  </a:cubicBezTo>
                  <a:cubicBezTo>
                    <a:pt x="1208" y="34"/>
                    <a:pt x="1208" y="34"/>
                    <a:pt x="1208" y="34"/>
                  </a:cubicBezTo>
                  <a:cubicBezTo>
                    <a:pt x="1197" y="23"/>
                    <a:pt x="1185" y="19"/>
                    <a:pt x="1168" y="19"/>
                  </a:cubicBezTo>
                  <a:cubicBezTo>
                    <a:pt x="1146" y="19"/>
                    <a:pt x="1132" y="31"/>
                    <a:pt x="1132" y="51"/>
                  </a:cubicBezTo>
                  <a:cubicBezTo>
                    <a:pt x="1132" y="59"/>
                    <a:pt x="1134" y="66"/>
                    <a:pt x="1139" y="70"/>
                  </a:cubicBezTo>
                  <a:cubicBezTo>
                    <a:pt x="1144" y="75"/>
                    <a:pt x="1152" y="78"/>
                    <a:pt x="1162" y="79"/>
                  </a:cubicBezTo>
                  <a:cubicBezTo>
                    <a:pt x="1182" y="83"/>
                    <a:pt x="1182" y="83"/>
                    <a:pt x="1182" y="83"/>
                  </a:cubicBezTo>
                  <a:cubicBezTo>
                    <a:pt x="1199" y="85"/>
                    <a:pt x="1207" y="88"/>
                    <a:pt x="1215" y="96"/>
                  </a:cubicBezTo>
                  <a:cubicBezTo>
                    <a:pt x="1225" y="104"/>
                    <a:pt x="1231" y="117"/>
                    <a:pt x="1231" y="132"/>
                  </a:cubicBezTo>
                  <a:cubicBezTo>
                    <a:pt x="1231" y="163"/>
                    <a:pt x="1206" y="183"/>
                    <a:pt x="1168" y="183"/>
                  </a:cubicBezTo>
                  <a:close/>
                  <a:moveTo>
                    <a:pt x="499" y="182"/>
                  </a:moveTo>
                  <a:cubicBezTo>
                    <a:pt x="495" y="182"/>
                    <a:pt x="495" y="182"/>
                    <a:pt x="495" y="182"/>
                  </a:cubicBezTo>
                  <a:cubicBezTo>
                    <a:pt x="475" y="182"/>
                    <a:pt x="462" y="168"/>
                    <a:pt x="462" y="147"/>
                  </a:cubicBezTo>
                  <a:cubicBezTo>
                    <a:pt x="462" y="73"/>
                    <a:pt x="462" y="73"/>
                    <a:pt x="462" y="73"/>
                  </a:cubicBezTo>
                  <a:cubicBezTo>
                    <a:pt x="446" y="73"/>
                    <a:pt x="446" y="73"/>
                    <a:pt x="446" y="73"/>
                  </a:cubicBezTo>
                  <a:cubicBezTo>
                    <a:pt x="446" y="56"/>
                    <a:pt x="446" y="56"/>
                    <a:pt x="446" y="56"/>
                  </a:cubicBezTo>
                  <a:cubicBezTo>
                    <a:pt x="462" y="56"/>
                    <a:pt x="462" y="56"/>
                    <a:pt x="462" y="56"/>
                  </a:cubicBezTo>
                  <a:cubicBezTo>
                    <a:pt x="462" y="19"/>
                    <a:pt x="462" y="19"/>
                    <a:pt x="462" y="19"/>
                  </a:cubicBezTo>
                  <a:cubicBezTo>
                    <a:pt x="482" y="19"/>
                    <a:pt x="482" y="19"/>
                    <a:pt x="482" y="19"/>
                  </a:cubicBezTo>
                  <a:cubicBezTo>
                    <a:pt x="482" y="56"/>
                    <a:pt x="482" y="56"/>
                    <a:pt x="482" y="56"/>
                  </a:cubicBezTo>
                  <a:cubicBezTo>
                    <a:pt x="509" y="56"/>
                    <a:pt x="509" y="56"/>
                    <a:pt x="509" y="56"/>
                  </a:cubicBezTo>
                  <a:cubicBezTo>
                    <a:pt x="509" y="73"/>
                    <a:pt x="509" y="73"/>
                    <a:pt x="509" y="73"/>
                  </a:cubicBezTo>
                  <a:cubicBezTo>
                    <a:pt x="482" y="73"/>
                    <a:pt x="482" y="73"/>
                    <a:pt x="482" y="73"/>
                  </a:cubicBezTo>
                  <a:cubicBezTo>
                    <a:pt x="482" y="147"/>
                    <a:pt x="482" y="147"/>
                    <a:pt x="482" y="147"/>
                  </a:cubicBezTo>
                  <a:cubicBezTo>
                    <a:pt x="482" y="158"/>
                    <a:pt x="488" y="164"/>
                    <a:pt x="498" y="164"/>
                  </a:cubicBezTo>
                  <a:cubicBezTo>
                    <a:pt x="499" y="164"/>
                    <a:pt x="499" y="164"/>
                    <a:pt x="499" y="164"/>
                  </a:cubicBezTo>
                  <a:cubicBezTo>
                    <a:pt x="499" y="165"/>
                    <a:pt x="499" y="165"/>
                    <a:pt x="499" y="165"/>
                  </a:cubicBezTo>
                  <a:lnTo>
                    <a:pt x="499" y="182"/>
                  </a:lnTo>
                  <a:close/>
                  <a:moveTo>
                    <a:pt x="616" y="182"/>
                  </a:moveTo>
                  <a:cubicBezTo>
                    <a:pt x="612" y="182"/>
                    <a:pt x="612" y="182"/>
                    <a:pt x="612" y="182"/>
                  </a:cubicBezTo>
                  <a:cubicBezTo>
                    <a:pt x="591" y="182"/>
                    <a:pt x="579" y="169"/>
                    <a:pt x="579" y="148"/>
                  </a:cubicBezTo>
                  <a:cubicBezTo>
                    <a:pt x="579" y="2"/>
                    <a:pt x="579" y="2"/>
                    <a:pt x="579" y="2"/>
                  </a:cubicBezTo>
                  <a:cubicBezTo>
                    <a:pt x="600" y="2"/>
                    <a:pt x="600" y="2"/>
                    <a:pt x="600" y="2"/>
                  </a:cubicBezTo>
                  <a:cubicBezTo>
                    <a:pt x="600" y="147"/>
                    <a:pt x="600" y="147"/>
                    <a:pt x="600" y="147"/>
                  </a:cubicBezTo>
                  <a:cubicBezTo>
                    <a:pt x="600" y="159"/>
                    <a:pt x="604" y="164"/>
                    <a:pt x="615" y="164"/>
                  </a:cubicBezTo>
                  <a:cubicBezTo>
                    <a:pt x="616" y="164"/>
                    <a:pt x="616" y="164"/>
                    <a:pt x="616" y="164"/>
                  </a:cubicBezTo>
                  <a:cubicBezTo>
                    <a:pt x="616" y="165"/>
                    <a:pt x="616" y="165"/>
                    <a:pt x="616" y="165"/>
                  </a:cubicBezTo>
                  <a:lnTo>
                    <a:pt x="616" y="182"/>
                  </a:lnTo>
                  <a:close/>
                </a:path>
              </a:pathLst>
            </a:custGeom>
            <a:solidFill>
              <a:srgbClr val="777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6"/>
            <p:cNvSpPr>
              <a:spLocks noEditPoints="1"/>
            </p:cNvSpPr>
            <p:nvPr userDrawn="1"/>
          </p:nvSpPr>
          <p:spPr bwMode="gray">
            <a:xfrm>
              <a:off x="7474095" y="5549900"/>
              <a:ext cx="76200" cy="41275"/>
            </a:xfrm>
            <a:custGeom>
              <a:avLst/>
              <a:gdLst>
                <a:gd name="T0" fmla="*/ 12 w 48"/>
                <a:gd name="T1" fmla="*/ 4 h 26"/>
                <a:gd name="T2" fmla="*/ 12 w 48"/>
                <a:gd name="T3" fmla="*/ 26 h 26"/>
                <a:gd name="T4" fmla="*/ 7 w 48"/>
                <a:gd name="T5" fmla="*/ 26 h 26"/>
                <a:gd name="T6" fmla="*/ 7 w 48"/>
                <a:gd name="T7" fmla="*/ 4 h 26"/>
                <a:gd name="T8" fmla="*/ 0 w 48"/>
                <a:gd name="T9" fmla="*/ 4 h 26"/>
                <a:gd name="T10" fmla="*/ 0 w 48"/>
                <a:gd name="T11" fmla="*/ 0 h 26"/>
                <a:gd name="T12" fmla="*/ 18 w 48"/>
                <a:gd name="T13" fmla="*/ 0 h 26"/>
                <a:gd name="T14" fmla="*/ 18 w 48"/>
                <a:gd name="T15" fmla="*/ 4 h 26"/>
                <a:gd name="T16" fmla="*/ 12 w 48"/>
                <a:gd name="T17" fmla="*/ 4 h 26"/>
                <a:gd name="T18" fmla="*/ 43 w 48"/>
                <a:gd name="T19" fmla="*/ 26 h 26"/>
                <a:gd name="T20" fmla="*/ 43 w 48"/>
                <a:gd name="T21" fmla="*/ 9 h 26"/>
                <a:gd name="T22" fmla="*/ 37 w 48"/>
                <a:gd name="T23" fmla="*/ 20 h 26"/>
                <a:gd name="T24" fmla="*/ 33 w 48"/>
                <a:gd name="T25" fmla="*/ 20 h 26"/>
                <a:gd name="T26" fmla="*/ 27 w 48"/>
                <a:gd name="T27" fmla="*/ 9 h 26"/>
                <a:gd name="T28" fmla="*/ 27 w 48"/>
                <a:gd name="T29" fmla="*/ 26 h 26"/>
                <a:gd name="T30" fmla="*/ 23 w 48"/>
                <a:gd name="T31" fmla="*/ 26 h 26"/>
                <a:gd name="T32" fmla="*/ 23 w 48"/>
                <a:gd name="T33" fmla="*/ 0 h 26"/>
                <a:gd name="T34" fmla="*/ 27 w 48"/>
                <a:gd name="T35" fmla="*/ 0 h 26"/>
                <a:gd name="T36" fmla="*/ 35 w 48"/>
                <a:gd name="T37" fmla="*/ 15 h 26"/>
                <a:gd name="T38" fmla="*/ 43 w 48"/>
                <a:gd name="T39" fmla="*/ 0 h 26"/>
                <a:gd name="T40" fmla="*/ 48 w 48"/>
                <a:gd name="T41" fmla="*/ 0 h 26"/>
                <a:gd name="T42" fmla="*/ 48 w 48"/>
                <a:gd name="T43" fmla="*/ 26 h 26"/>
                <a:gd name="T44" fmla="*/ 43 w 48"/>
                <a:gd name="T4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26">
                  <a:moveTo>
                    <a:pt x="12" y="4"/>
                  </a:moveTo>
                  <a:lnTo>
                    <a:pt x="12" y="26"/>
                  </a:lnTo>
                  <a:lnTo>
                    <a:pt x="7" y="26"/>
                  </a:lnTo>
                  <a:lnTo>
                    <a:pt x="7" y="4"/>
                  </a:lnTo>
                  <a:lnTo>
                    <a:pt x="0" y="4"/>
                  </a:lnTo>
                  <a:lnTo>
                    <a:pt x="0" y="0"/>
                  </a:lnTo>
                  <a:lnTo>
                    <a:pt x="18" y="0"/>
                  </a:lnTo>
                  <a:lnTo>
                    <a:pt x="18" y="4"/>
                  </a:lnTo>
                  <a:lnTo>
                    <a:pt x="12" y="4"/>
                  </a:lnTo>
                  <a:close/>
                  <a:moveTo>
                    <a:pt x="43" y="26"/>
                  </a:moveTo>
                  <a:lnTo>
                    <a:pt x="43" y="9"/>
                  </a:lnTo>
                  <a:lnTo>
                    <a:pt x="37" y="20"/>
                  </a:lnTo>
                  <a:lnTo>
                    <a:pt x="33" y="20"/>
                  </a:lnTo>
                  <a:lnTo>
                    <a:pt x="27" y="9"/>
                  </a:lnTo>
                  <a:lnTo>
                    <a:pt x="27" y="26"/>
                  </a:lnTo>
                  <a:lnTo>
                    <a:pt x="23" y="26"/>
                  </a:lnTo>
                  <a:lnTo>
                    <a:pt x="23" y="0"/>
                  </a:lnTo>
                  <a:lnTo>
                    <a:pt x="27" y="0"/>
                  </a:lnTo>
                  <a:lnTo>
                    <a:pt x="35" y="15"/>
                  </a:lnTo>
                  <a:lnTo>
                    <a:pt x="43" y="0"/>
                  </a:lnTo>
                  <a:lnTo>
                    <a:pt x="48" y="0"/>
                  </a:lnTo>
                  <a:lnTo>
                    <a:pt x="48" y="26"/>
                  </a:lnTo>
                  <a:lnTo>
                    <a:pt x="43" y="26"/>
                  </a:lnTo>
                  <a:close/>
                </a:path>
              </a:pathLst>
            </a:custGeom>
            <a:solidFill>
              <a:srgbClr val="41404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7"/>
            <p:cNvSpPr>
              <a:spLocks noEditPoints="1"/>
            </p:cNvSpPr>
            <p:nvPr userDrawn="1"/>
          </p:nvSpPr>
          <p:spPr bwMode="gray">
            <a:xfrm>
              <a:off x="4813445" y="5438775"/>
              <a:ext cx="549275" cy="493712"/>
            </a:xfrm>
            <a:custGeom>
              <a:avLst/>
              <a:gdLst>
                <a:gd name="T0" fmla="*/ 351 w 351"/>
                <a:gd name="T1" fmla="*/ 69 h 314"/>
                <a:gd name="T2" fmla="*/ 319 w 351"/>
                <a:gd name="T3" fmla="*/ 87 h 314"/>
                <a:gd name="T4" fmla="*/ 264 w 351"/>
                <a:gd name="T5" fmla="*/ 32 h 314"/>
                <a:gd name="T6" fmla="*/ 283 w 351"/>
                <a:gd name="T7" fmla="*/ 0 h 314"/>
                <a:gd name="T8" fmla="*/ 351 w 351"/>
                <a:gd name="T9" fmla="*/ 69 h 314"/>
                <a:gd name="T10" fmla="*/ 37 w 351"/>
                <a:gd name="T11" fmla="*/ 163 h 314"/>
                <a:gd name="T12" fmla="*/ 0 w 351"/>
                <a:gd name="T13" fmla="*/ 163 h 314"/>
                <a:gd name="T14" fmla="*/ 25 w 351"/>
                <a:gd name="T15" fmla="*/ 257 h 314"/>
                <a:gd name="T16" fmla="*/ 57 w 351"/>
                <a:gd name="T17" fmla="*/ 239 h 314"/>
                <a:gd name="T18" fmla="*/ 37 w 351"/>
                <a:gd name="T19" fmla="*/ 163 h 314"/>
                <a:gd name="T20" fmla="*/ 130 w 351"/>
                <a:gd name="T21" fmla="*/ 63 h 314"/>
                <a:gd name="T22" fmla="*/ 112 w 351"/>
                <a:gd name="T23" fmla="*/ 31 h 314"/>
                <a:gd name="T24" fmla="*/ 37 w 351"/>
                <a:gd name="T25" fmla="*/ 163 h 314"/>
                <a:gd name="T26" fmla="*/ 72 w 351"/>
                <a:gd name="T27" fmla="*/ 163 h 314"/>
                <a:gd name="T28" fmla="*/ 130 w 351"/>
                <a:gd name="T29" fmla="*/ 63 h 314"/>
                <a:gd name="T30" fmla="*/ 88 w 351"/>
                <a:gd name="T31" fmla="*/ 221 h 314"/>
                <a:gd name="T32" fmla="*/ 57 w 351"/>
                <a:gd name="T33" fmla="*/ 239 h 314"/>
                <a:gd name="T34" fmla="*/ 188 w 351"/>
                <a:gd name="T35" fmla="*/ 314 h 314"/>
                <a:gd name="T36" fmla="*/ 188 w 351"/>
                <a:gd name="T37" fmla="*/ 278 h 314"/>
                <a:gd name="T38" fmla="*/ 88 w 351"/>
                <a:gd name="T39" fmla="*/ 221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1" h="314">
                  <a:moveTo>
                    <a:pt x="351" y="69"/>
                  </a:moveTo>
                  <a:cubicBezTo>
                    <a:pt x="319" y="87"/>
                    <a:pt x="319" y="87"/>
                    <a:pt x="319" y="87"/>
                  </a:cubicBezTo>
                  <a:cubicBezTo>
                    <a:pt x="306" y="64"/>
                    <a:pt x="287" y="45"/>
                    <a:pt x="264" y="32"/>
                  </a:cubicBezTo>
                  <a:cubicBezTo>
                    <a:pt x="283" y="0"/>
                    <a:pt x="283" y="0"/>
                    <a:pt x="283" y="0"/>
                  </a:cubicBezTo>
                  <a:cubicBezTo>
                    <a:pt x="311" y="16"/>
                    <a:pt x="335" y="40"/>
                    <a:pt x="351" y="69"/>
                  </a:cubicBezTo>
                  <a:close/>
                  <a:moveTo>
                    <a:pt x="37" y="163"/>
                  </a:moveTo>
                  <a:cubicBezTo>
                    <a:pt x="0" y="163"/>
                    <a:pt x="0" y="163"/>
                    <a:pt x="0" y="163"/>
                  </a:cubicBezTo>
                  <a:cubicBezTo>
                    <a:pt x="0" y="197"/>
                    <a:pt x="9" y="230"/>
                    <a:pt x="25" y="257"/>
                  </a:cubicBezTo>
                  <a:cubicBezTo>
                    <a:pt x="57" y="239"/>
                    <a:pt x="57" y="239"/>
                    <a:pt x="57" y="239"/>
                  </a:cubicBezTo>
                  <a:cubicBezTo>
                    <a:pt x="44" y="216"/>
                    <a:pt x="37" y="190"/>
                    <a:pt x="37" y="163"/>
                  </a:cubicBezTo>
                  <a:close/>
                  <a:moveTo>
                    <a:pt x="130" y="63"/>
                  </a:moveTo>
                  <a:cubicBezTo>
                    <a:pt x="112" y="31"/>
                    <a:pt x="112" y="31"/>
                    <a:pt x="112" y="31"/>
                  </a:cubicBezTo>
                  <a:cubicBezTo>
                    <a:pt x="67" y="58"/>
                    <a:pt x="37" y="107"/>
                    <a:pt x="37" y="163"/>
                  </a:cubicBezTo>
                  <a:cubicBezTo>
                    <a:pt x="72" y="163"/>
                    <a:pt x="72" y="163"/>
                    <a:pt x="72" y="163"/>
                  </a:cubicBezTo>
                  <a:cubicBezTo>
                    <a:pt x="72" y="120"/>
                    <a:pt x="96" y="83"/>
                    <a:pt x="130" y="63"/>
                  </a:cubicBezTo>
                  <a:close/>
                  <a:moveTo>
                    <a:pt x="88" y="221"/>
                  </a:moveTo>
                  <a:cubicBezTo>
                    <a:pt x="57" y="239"/>
                    <a:pt x="57" y="239"/>
                    <a:pt x="57" y="239"/>
                  </a:cubicBezTo>
                  <a:cubicBezTo>
                    <a:pt x="83" y="284"/>
                    <a:pt x="132" y="314"/>
                    <a:pt x="188" y="314"/>
                  </a:cubicBezTo>
                  <a:cubicBezTo>
                    <a:pt x="188" y="278"/>
                    <a:pt x="188" y="278"/>
                    <a:pt x="188" y="278"/>
                  </a:cubicBezTo>
                  <a:cubicBezTo>
                    <a:pt x="145" y="278"/>
                    <a:pt x="108" y="255"/>
                    <a:pt x="88" y="221"/>
                  </a:cubicBezTo>
                  <a:close/>
                </a:path>
              </a:pathLst>
            </a:custGeom>
            <a:solidFill>
              <a:srgbClr val="ACD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noEditPoints="1"/>
            </p:cNvSpPr>
            <p:nvPr userDrawn="1"/>
          </p:nvSpPr>
          <p:spPr bwMode="gray">
            <a:xfrm>
              <a:off x="4813445" y="5397500"/>
              <a:ext cx="442913" cy="593725"/>
            </a:xfrm>
            <a:custGeom>
              <a:avLst/>
              <a:gdLst>
                <a:gd name="T0" fmla="*/ 25 w 283"/>
                <a:gd name="T1" fmla="*/ 283 h 377"/>
                <a:gd name="T2" fmla="*/ 57 w 283"/>
                <a:gd name="T3" fmla="*/ 265 h 377"/>
                <a:gd name="T4" fmla="*/ 188 w 283"/>
                <a:gd name="T5" fmla="*/ 340 h 377"/>
                <a:gd name="T6" fmla="*/ 264 w 283"/>
                <a:gd name="T7" fmla="*/ 320 h 377"/>
                <a:gd name="T8" fmla="*/ 282 w 283"/>
                <a:gd name="T9" fmla="*/ 352 h 377"/>
                <a:gd name="T10" fmla="*/ 188 w 283"/>
                <a:gd name="T11" fmla="*/ 377 h 377"/>
                <a:gd name="T12" fmla="*/ 25 w 283"/>
                <a:gd name="T13" fmla="*/ 283 h 377"/>
                <a:gd name="T14" fmla="*/ 188 w 283"/>
                <a:gd name="T15" fmla="*/ 37 h 377"/>
                <a:gd name="T16" fmla="*/ 264 w 283"/>
                <a:gd name="T17" fmla="*/ 58 h 377"/>
                <a:gd name="T18" fmla="*/ 283 w 283"/>
                <a:gd name="T19" fmla="*/ 26 h 377"/>
                <a:gd name="T20" fmla="*/ 188 w 283"/>
                <a:gd name="T21" fmla="*/ 0 h 377"/>
                <a:gd name="T22" fmla="*/ 0 w 283"/>
                <a:gd name="T23" fmla="*/ 189 h 377"/>
                <a:gd name="T24" fmla="*/ 37 w 283"/>
                <a:gd name="T25" fmla="*/ 189 h 377"/>
                <a:gd name="T26" fmla="*/ 188 w 283"/>
                <a:gd name="T27" fmla="*/ 3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3" h="377">
                  <a:moveTo>
                    <a:pt x="25" y="283"/>
                  </a:moveTo>
                  <a:cubicBezTo>
                    <a:pt x="57" y="265"/>
                    <a:pt x="57" y="265"/>
                    <a:pt x="57" y="265"/>
                  </a:cubicBezTo>
                  <a:cubicBezTo>
                    <a:pt x="83" y="310"/>
                    <a:pt x="132" y="340"/>
                    <a:pt x="188" y="340"/>
                  </a:cubicBezTo>
                  <a:cubicBezTo>
                    <a:pt x="216" y="340"/>
                    <a:pt x="241" y="332"/>
                    <a:pt x="264" y="320"/>
                  </a:cubicBezTo>
                  <a:cubicBezTo>
                    <a:pt x="282" y="352"/>
                    <a:pt x="282" y="352"/>
                    <a:pt x="282" y="352"/>
                  </a:cubicBezTo>
                  <a:cubicBezTo>
                    <a:pt x="255" y="368"/>
                    <a:pt x="222" y="377"/>
                    <a:pt x="188" y="377"/>
                  </a:cubicBezTo>
                  <a:cubicBezTo>
                    <a:pt x="118" y="377"/>
                    <a:pt x="58" y="339"/>
                    <a:pt x="25" y="283"/>
                  </a:cubicBezTo>
                  <a:close/>
                  <a:moveTo>
                    <a:pt x="188" y="37"/>
                  </a:moveTo>
                  <a:cubicBezTo>
                    <a:pt x="216" y="37"/>
                    <a:pt x="242" y="45"/>
                    <a:pt x="264" y="58"/>
                  </a:cubicBezTo>
                  <a:cubicBezTo>
                    <a:pt x="283" y="26"/>
                    <a:pt x="283" y="26"/>
                    <a:pt x="283" y="26"/>
                  </a:cubicBezTo>
                  <a:cubicBezTo>
                    <a:pt x="255" y="10"/>
                    <a:pt x="222" y="0"/>
                    <a:pt x="188" y="0"/>
                  </a:cubicBezTo>
                  <a:cubicBezTo>
                    <a:pt x="84" y="0"/>
                    <a:pt x="0" y="85"/>
                    <a:pt x="0" y="189"/>
                  </a:cubicBezTo>
                  <a:cubicBezTo>
                    <a:pt x="37" y="189"/>
                    <a:pt x="37" y="189"/>
                    <a:pt x="37" y="189"/>
                  </a:cubicBezTo>
                  <a:cubicBezTo>
                    <a:pt x="37" y="105"/>
                    <a:pt x="104" y="37"/>
                    <a:pt x="188" y="37"/>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noEditPoints="1"/>
            </p:cNvSpPr>
            <p:nvPr userDrawn="1"/>
          </p:nvSpPr>
          <p:spPr bwMode="gray">
            <a:xfrm>
              <a:off x="4926157" y="5511800"/>
              <a:ext cx="476250" cy="365125"/>
            </a:xfrm>
            <a:custGeom>
              <a:avLst/>
              <a:gdLst>
                <a:gd name="T0" fmla="*/ 247 w 304"/>
                <a:gd name="T1" fmla="*/ 40 h 231"/>
                <a:gd name="T2" fmla="*/ 279 w 304"/>
                <a:gd name="T3" fmla="*/ 22 h 231"/>
                <a:gd name="T4" fmla="*/ 304 w 304"/>
                <a:gd name="T5" fmla="*/ 116 h 231"/>
                <a:gd name="T6" fmla="*/ 279 w 304"/>
                <a:gd name="T7" fmla="*/ 210 h 231"/>
                <a:gd name="T8" fmla="*/ 247 w 304"/>
                <a:gd name="T9" fmla="*/ 191 h 231"/>
                <a:gd name="T10" fmla="*/ 267 w 304"/>
                <a:gd name="T11" fmla="*/ 116 h 231"/>
                <a:gd name="T12" fmla="*/ 247 w 304"/>
                <a:gd name="T13" fmla="*/ 40 h 231"/>
                <a:gd name="T14" fmla="*/ 223 w 304"/>
                <a:gd name="T15" fmla="*/ 222 h 231"/>
                <a:gd name="T16" fmla="*/ 198 w 304"/>
                <a:gd name="T17" fmla="*/ 197 h 231"/>
                <a:gd name="T18" fmla="*/ 116 w 304"/>
                <a:gd name="T19" fmla="*/ 231 h 231"/>
                <a:gd name="T20" fmla="*/ 0 w 304"/>
                <a:gd name="T21" fmla="*/ 116 h 231"/>
                <a:gd name="T22" fmla="*/ 116 w 304"/>
                <a:gd name="T23" fmla="*/ 0 h 231"/>
                <a:gd name="T24" fmla="*/ 231 w 304"/>
                <a:gd name="T25" fmla="*/ 116 h 231"/>
                <a:gd name="T26" fmla="*/ 216 w 304"/>
                <a:gd name="T27" fmla="*/ 173 h 231"/>
                <a:gd name="T28" fmla="*/ 247 w 304"/>
                <a:gd name="T29" fmla="*/ 191 h 231"/>
                <a:gd name="T30" fmla="*/ 223 w 304"/>
                <a:gd name="T31" fmla="*/ 222 h 231"/>
                <a:gd name="T32" fmla="*/ 195 w 304"/>
                <a:gd name="T33" fmla="*/ 116 h 231"/>
                <a:gd name="T34" fmla="*/ 116 w 304"/>
                <a:gd name="T35" fmla="*/ 37 h 231"/>
                <a:gd name="T36" fmla="*/ 37 w 304"/>
                <a:gd name="T37" fmla="*/ 116 h 231"/>
                <a:gd name="T38" fmla="*/ 116 w 304"/>
                <a:gd name="T39" fmla="*/ 194 h 231"/>
                <a:gd name="T40" fmla="*/ 195 w 304"/>
                <a:gd name="T41" fmla="*/ 11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4" h="231">
                  <a:moveTo>
                    <a:pt x="247" y="40"/>
                  </a:moveTo>
                  <a:cubicBezTo>
                    <a:pt x="279" y="22"/>
                    <a:pt x="279" y="22"/>
                    <a:pt x="279" y="22"/>
                  </a:cubicBezTo>
                  <a:cubicBezTo>
                    <a:pt x="295" y="49"/>
                    <a:pt x="304" y="81"/>
                    <a:pt x="304" y="116"/>
                  </a:cubicBezTo>
                  <a:cubicBezTo>
                    <a:pt x="304" y="150"/>
                    <a:pt x="295" y="182"/>
                    <a:pt x="279" y="210"/>
                  </a:cubicBezTo>
                  <a:cubicBezTo>
                    <a:pt x="247" y="191"/>
                    <a:pt x="247" y="191"/>
                    <a:pt x="247" y="191"/>
                  </a:cubicBezTo>
                  <a:cubicBezTo>
                    <a:pt x="260" y="169"/>
                    <a:pt x="267" y="143"/>
                    <a:pt x="267" y="116"/>
                  </a:cubicBezTo>
                  <a:cubicBezTo>
                    <a:pt x="267" y="88"/>
                    <a:pt x="260" y="62"/>
                    <a:pt x="247" y="40"/>
                  </a:cubicBezTo>
                  <a:close/>
                  <a:moveTo>
                    <a:pt x="223" y="222"/>
                  </a:moveTo>
                  <a:cubicBezTo>
                    <a:pt x="198" y="197"/>
                    <a:pt x="198" y="197"/>
                    <a:pt x="198" y="197"/>
                  </a:cubicBezTo>
                  <a:cubicBezTo>
                    <a:pt x="177" y="218"/>
                    <a:pt x="148" y="231"/>
                    <a:pt x="116" y="231"/>
                  </a:cubicBezTo>
                  <a:cubicBezTo>
                    <a:pt x="52" y="231"/>
                    <a:pt x="0" y="179"/>
                    <a:pt x="0" y="116"/>
                  </a:cubicBezTo>
                  <a:cubicBezTo>
                    <a:pt x="0" y="52"/>
                    <a:pt x="52" y="0"/>
                    <a:pt x="116" y="0"/>
                  </a:cubicBezTo>
                  <a:cubicBezTo>
                    <a:pt x="180" y="0"/>
                    <a:pt x="231" y="52"/>
                    <a:pt x="231" y="116"/>
                  </a:cubicBezTo>
                  <a:cubicBezTo>
                    <a:pt x="231" y="137"/>
                    <a:pt x="226" y="156"/>
                    <a:pt x="216" y="173"/>
                  </a:cubicBezTo>
                  <a:cubicBezTo>
                    <a:pt x="247" y="191"/>
                    <a:pt x="247" y="191"/>
                    <a:pt x="247" y="191"/>
                  </a:cubicBezTo>
                  <a:cubicBezTo>
                    <a:pt x="240" y="203"/>
                    <a:pt x="232" y="213"/>
                    <a:pt x="223" y="222"/>
                  </a:cubicBezTo>
                  <a:close/>
                  <a:moveTo>
                    <a:pt x="195" y="116"/>
                  </a:moveTo>
                  <a:cubicBezTo>
                    <a:pt x="195" y="72"/>
                    <a:pt x="159" y="37"/>
                    <a:pt x="116" y="37"/>
                  </a:cubicBezTo>
                  <a:cubicBezTo>
                    <a:pt x="72" y="37"/>
                    <a:pt x="37" y="72"/>
                    <a:pt x="37" y="116"/>
                  </a:cubicBezTo>
                  <a:cubicBezTo>
                    <a:pt x="37" y="159"/>
                    <a:pt x="72" y="194"/>
                    <a:pt x="116" y="194"/>
                  </a:cubicBezTo>
                  <a:cubicBezTo>
                    <a:pt x="159" y="194"/>
                    <a:pt x="195" y="159"/>
                    <a:pt x="195" y="116"/>
                  </a:cubicBezTo>
                  <a:close/>
                </a:path>
              </a:pathLst>
            </a:custGeom>
            <a:solidFill>
              <a:srgbClr val="743C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8" name="Rectangle 27"/>
          <p:cNvSpPr/>
          <p:nvPr userDrawn="1"/>
        </p:nvSpPr>
        <p:spPr bwMode="gray">
          <a:xfrm>
            <a:off x="9662160" y="0"/>
            <a:ext cx="297180" cy="297180"/>
          </a:xfrm>
          <a:prstGeom prst="rect">
            <a:avLst/>
          </a:prstGeom>
          <a:solidFill>
            <a:srgbClr val="BA0C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29" name="Rectangle 28"/>
          <p:cNvSpPr/>
          <p:nvPr userDrawn="1"/>
        </p:nvSpPr>
        <p:spPr bwMode="gray">
          <a:xfrm>
            <a:off x="9662160" y="437388"/>
            <a:ext cx="297180" cy="297180"/>
          </a:xfrm>
          <a:prstGeom prst="rect">
            <a:avLst/>
          </a:prstGeom>
          <a:solidFill>
            <a:srgbClr val="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0" name="Rectangle 29"/>
          <p:cNvSpPr/>
          <p:nvPr userDrawn="1"/>
        </p:nvSpPr>
        <p:spPr bwMode="gray">
          <a:xfrm>
            <a:off x="9662160" y="874776"/>
            <a:ext cx="297180" cy="297180"/>
          </a:xfrm>
          <a:prstGeom prst="rect">
            <a:avLst/>
          </a:prstGeom>
          <a:solidFill>
            <a:srgbClr val="3333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1" name="Rectangle 30"/>
          <p:cNvSpPr/>
          <p:nvPr userDrawn="1"/>
        </p:nvSpPr>
        <p:spPr bwMode="gray">
          <a:xfrm>
            <a:off x="9662160" y="1312164"/>
            <a:ext cx="297180" cy="297180"/>
          </a:xfrm>
          <a:prstGeom prst="rect">
            <a:avLst/>
          </a:prstGeom>
          <a:solidFill>
            <a:srgbClr val="FFCF3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2" name="Rectangle 31"/>
          <p:cNvSpPr/>
          <p:nvPr userDrawn="1"/>
        </p:nvSpPr>
        <p:spPr bwMode="gray">
          <a:xfrm>
            <a:off x="9662160" y="1749552"/>
            <a:ext cx="297180" cy="297180"/>
          </a:xfrm>
          <a:prstGeom prst="rect">
            <a:avLst/>
          </a:prstGeom>
          <a:solidFill>
            <a:srgbClr val="ED8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3" name="Rectangle 32"/>
          <p:cNvSpPr/>
          <p:nvPr userDrawn="1"/>
        </p:nvSpPr>
        <p:spPr bwMode="gray">
          <a:xfrm>
            <a:off x="9662160" y="2186940"/>
            <a:ext cx="297180" cy="297180"/>
          </a:xfrm>
          <a:prstGeom prst="rect">
            <a:avLst/>
          </a:prstGeom>
          <a:solidFill>
            <a:srgbClr val="E3520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4" name="Rectangle 33"/>
          <p:cNvSpPr/>
          <p:nvPr userDrawn="1"/>
        </p:nvSpPr>
        <p:spPr bwMode="gray">
          <a:xfrm>
            <a:off x="9662160" y="2624328"/>
            <a:ext cx="297180" cy="297180"/>
          </a:xfrm>
          <a:prstGeom prst="rect">
            <a:avLst/>
          </a:prstGeom>
          <a:solidFill>
            <a:srgbClr val="EC2B9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5" name="Rectangle 34"/>
          <p:cNvSpPr/>
          <p:nvPr userDrawn="1"/>
        </p:nvSpPr>
        <p:spPr bwMode="gray">
          <a:xfrm>
            <a:off x="9662160" y="3499104"/>
            <a:ext cx="297180" cy="297180"/>
          </a:xfrm>
          <a:prstGeom prst="rect">
            <a:avLst/>
          </a:prstGeom>
          <a:solidFill>
            <a:srgbClr val="6D207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6" name="Rectangle 35"/>
          <p:cNvSpPr/>
          <p:nvPr userDrawn="1"/>
        </p:nvSpPr>
        <p:spPr bwMode="gray">
          <a:xfrm>
            <a:off x="9662160" y="3061716"/>
            <a:ext cx="297180" cy="297180"/>
          </a:xfrm>
          <a:prstGeom prst="rect">
            <a:avLst/>
          </a:prstGeom>
          <a:solidFill>
            <a:srgbClr val="AE257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7" name="Rectangle 36"/>
          <p:cNvSpPr/>
          <p:nvPr userDrawn="1"/>
        </p:nvSpPr>
        <p:spPr bwMode="gray">
          <a:xfrm>
            <a:off x="9662160" y="3936492"/>
            <a:ext cx="297180" cy="297180"/>
          </a:xfrm>
          <a:prstGeom prst="rect">
            <a:avLst/>
          </a:prstGeom>
          <a:solidFill>
            <a:srgbClr val="5007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8" name="Rectangle 37"/>
          <p:cNvSpPr/>
          <p:nvPr userDrawn="1"/>
        </p:nvSpPr>
        <p:spPr bwMode="gray">
          <a:xfrm>
            <a:off x="9662160" y="4373880"/>
            <a:ext cx="297180" cy="297180"/>
          </a:xfrm>
          <a:prstGeom prst="rect">
            <a:avLst/>
          </a:prstGeom>
          <a:solidFill>
            <a:srgbClr val="32B5F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9" name="Rectangle 38"/>
          <p:cNvSpPr/>
          <p:nvPr userDrawn="1"/>
        </p:nvSpPr>
        <p:spPr bwMode="gray">
          <a:xfrm>
            <a:off x="9662160" y="4811268"/>
            <a:ext cx="297180" cy="297180"/>
          </a:xfrm>
          <a:prstGeom prst="rect">
            <a:avLst/>
          </a:prstGeom>
          <a:solidFill>
            <a:srgbClr val="297DF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40" name="Rectangle 39"/>
          <p:cNvSpPr/>
          <p:nvPr userDrawn="1"/>
        </p:nvSpPr>
        <p:spPr bwMode="gray">
          <a:xfrm>
            <a:off x="9662160" y="5248656"/>
            <a:ext cx="297180" cy="297180"/>
          </a:xfrm>
          <a:prstGeom prst="rect">
            <a:avLst/>
          </a:prstGeom>
          <a:solidFill>
            <a:srgbClr val="004C9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41" name="Rectangle 40"/>
          <p:cNvSpPr/>
          <p:nvPr userDrawn="1"/>
        </p:nvSpPr>
        <p:spPr bwMode="gray">
          <a:xfrm>
            <a:off x="9662160" y="5686044"/>
            <a:ext cx="297180" cy="297180"/>
          </a:xfrm>
          <a:prstGeom prst="rect">
            <a:avLst/>
          </a:prstGeom>
          <a:solidFill>
            <a:srgbClr val="B5BD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42" name="Rectangle 41"/>
          <p:cNvSpPr/>
          <p:nvPr userDrawn="1"/>
        </p:nvSpPr>
        <p:spPr bwMode="gray">
          <a:xfrm>
            <a:off x="9662160" y="6123432"/>
            <a:ext cx="297180" cy="297180"/>
          </a:xfrm>
          <a:prstGeom prst="rect">
            <a:avLst/>
          </a:prstGeom>
          <a:solidFill>
            <a:srgbClr val="84BD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43" name="Rectangle 42"/>
          <p:cNvSpPr/>
          <p:nvPr userDrawn="1"/>
        </p:nvSpPr>
        <p:spPr bwMode="gray">
          <a:xfrm>
            <a:off x="9662160" y="6560820"/>
            <a:ext cx="297180" cy="297180"/>
          </a:xfrm>
          <a:prstGeom prst="rect">
            <a:avLst/>
          </a:prstGeom>
          <a:solidFill>
            <a:srgbClr val="43B64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cSld>
  <p:clrMap bg1="lt1" tx1="dk1" bg2="lt2" tx2="dk2" accent1="accent1" accent2="accent2" accent3="accent3" accent4="accent4" accent5="accent5" accent6="accent6" hlink="hlink" folHlink="folHlink"/>
  <p:sldLayoutIdLst>
    <p:sldLayoutId id="2147485467" r:id="rId1"/>
    <p:sldLayoutId id="2147485468" r:id="rId2"/>
    <p:sldLayoutId id="2147485469" r:id="rId3"/>
    <p:sldLayoutId id="2147485470" r:id="rId4"/>
    <p:sldLayoutId id="2147485471" r:id="rId5"/>
    <p:sldLayoutId id="2147485472" r:id="rId6"/>
    <p:sldLayoutId id="2147485474" r:id="rId7"/>
    <p:sldLayoutId id="2147485475" r:id="rId8"/>
    <p:sldLayoutId id="2147485477" r:id="rId9"/>
    <p:sldLayoutId id="2147485478" r:id="rId10"/>
    <p:sldLayoutId id="2147485483" r:id="rId11"/>
    <p:sldLayoutId id="2147485484" r:id="rId12"/>
  </p:sldLayoutIdLst>
  <p:hf sldNum="0" hdr="0" dt="0"/>
  <p:txStyles>
    <p:titleStyle>
      <a:lvl1pPr algn="l" rtl="0" eaLnBrk="1" fontAlgn="base" hangingPunct="1">
        <a:spcBef>
          <a:spcPct val="0"/>
        </a:spcBef>
        <a:spcAft>
          <a:spcPct val="0"/>
        </a:spcAft>
        <a:defRPr sz="2800" kern="1200">
          <a:solidFill>
            <a:srgbClr val="006A71"/>
          </a:solidFill>
          <a:latin typeface="+mn-lt"/>
          <a:ea typeface="ＭＳ Ｐゴシック" charset="-128"/>
          <a:cs typeface="+mj-cs"/>
        </a:defRPr>
      </a:lvl1pPr>
      <a:lvl2pPr algn="l" rtl="0" eaLnBrk="1" fontAlgn="base" hangingPunct="1">
        <a:spcBef>
          <a:spcPct val="0"/>
        </a:spcBef>
        <a:spcAft>
          <a:spcPct val="0"/>
        </a:spcAft>
        <a:defRPr sz="2800">
          <a:solidFill>
            <a:srgbClr val="006A71"/>
          </a:solidFill>
          <a:latin typeface="Arial" charset="0"/>
          <a:ea typeface="ＭＳ Ｐゴシック" charset="-128"/>
        </a:defRPr>
      </a:lvl2pPr>
      <a:lvl3pPr algn="l" rtl="0" eaLnBrk="1" fontAlgn="base" hangingPunct="1">
        <a:spcBef>
          <a:spcPct val="0"/>
        </a:spcBef>
        <a:spcAft>
          <a:spcPct val="0"/>
        </a:spcAft>
        <a:defRPr sz="2800">
          <a:solidFill>
            <a:srgbClr val="006A71"/>
          </a:solidFill>
          <a:latin typeface="Arial" charset="0"/>
          <a:ea typeface="ＭＳ Ｐゴシック" charset="-128"/>
        </a:defRPr>
      </a:lvl3pPr>
      <a:lvl4pPr algn="l" rtl="0" eaLnBrk="1" fontAlgn="base" hangingPunct="1">
        <a:spcBef>
          <a:spcPct val="0"/>
        </a:spcBef>
        <a:spcAft>
          <a:spcPct val="0"/>
        </a:spcAft>
        <a:defRPr sz="2800">
          <a:solidFill>
            <a:srgbClr val="006A71"/>
          </a:solidFill>
          <a:latin typeface="Arial" charset="0"/>
          <a:ea typeface="ＭＳ Ｐゴシック" charset="-128"/>
        </a:defRPr>
      </a:lvl4pPr>
      <a:lvl5pPr algn="l" rtl="0" eaLnBrk="1" fontAlgn="base" hangingPunct="1">
        <a:spcBef>
          <a:spcPct val="0"/>
        </a:spcBef>
        <a:spcAft>
          <a:spcPct val="0"/>
        </a:spcAft>
        <a:defRPr sz="2800">
          <a:solidFill>
            <a:srgbClr val="006A71"/>
          </a:solidFill>
          <a:latin typeface="Arial" charset="0"/>
          <a:ea typeface="ＭＳ Ｐゴシック" charset="-128"/>
        </a:defRPr>
      </a:lvl5pPr>
      <a:lvl6pPr marL="457200" algn="l" rtl="0" eaLnBrk="1" fontAlgn="base" hangingPunct="1">
        <a:spcBef>
          <a:spcPct val="0"/>
        </a:spcBef>
        <a:spcAft>
          <a:spcPct val="0"/>
        </a:spcAft>
        <a:defRPr sz="2800">
          <a:solidFill>
            <a:srgbClr val="006A71"/>
          </a:solidFill>
          <a:latin typeface="Arial" charset="0"/>
        </a:defRPr>
      </a:lvl6pPr>
      <a:lvl7pPr marL="914400" algn="l" rtl="0" eaLnBrk="1" fontAlgn="base" hangingPunct="1">
        <a:spcBef>
          <a:spcPct val="0"/>
        </a:spcBef>
        <a:spcAft>
          <a:spcPct val="0"/>
        </a:spcAft>
        <a:defRPr sz="2800">
          <a:solidFill>
            <a:srgbClr val="006A71"/>
          </a:solidFill>
          <a:latin typeface="Arial" charset="0"/>
        </a:defRPr>
      </a:lvl7pPr>
      <a:lvl8pPr marL="1371600" algn="l" rtl="0" eaLnBrk="1" fontAlgn="base" hangingPunct="1">
        <a:spcBef>
          <a:spcPct val="0"/>
        </a:spcBef>
        <a:spcAft>
          <a:spcPct val="0"/>
        </a:spcAft>
        <a:defRPr sz="2800">
          <a:solidFill>
            <a:srgbClr val="006A71"/>
          </a:solidFill>
          <a:latin typeface="Arial" charset="0"/>
        </a:defRPr>
      </a:lvl8pPr>
      <a:lvl9pPr marL="1828800" algn="l" rtl="0" eaLnBrk="1" fontAlgn="base" hangingPunct="1">
        <a:spcBef>
          <a:spcPct val="0"/>
        </a:spcBef>
        <a:spcAft>
          <a:spcPct val="0"/>
        </a:spcAft>
        <a:defRPr sz="2800">
          <a:solidFill>
            <a:srgbClr val="006A71"/>
          </a:solidFill>
          <a:latin typeface="Arial" charset="0"/>
        </a:defRPr>
      </a:lvl9pPr>
    </p:titleStyle>
    <p:bodyStyle>
      <a:lvl1pPr marL="230188" indent="-230188" algn="l" rtl="0" eaLnBrk="1" fontAlgn="base" hangingPunct="1">
        <a:spcBef>
          <a:spcPct val="20000"/>
        </a:spcBef>
        <a:spcAft>
          <a:spcPct val="0"/>
        </a:spcAft>
        <a:buFont typeface="Arial" charset="0"/>
        <a:buChar char="•"/>
        <a:defRPr kern="1200">
          <a:solidFill>
            <a:srgbClr val="414343"/>
          </a:solidFill>
          <a:latin typeface="+mn-lt"/>
          <a:ea typeface="ＭＳ Ｐゴシック" charset="-128"/>
          <a:cs typeface="+mn-cs"/>
        </a:defRPr>
      </a:lvl1pPr>
      <a:lvl2pPr marL="457200" indent="-234950" algn="l" rtl="0" eaLnBrk="1" fontAlgn="base" hangingPunct="1">
        <a:spcBef>
          <a:spcPct val="20000"/>
        </a:spcBef>
        <a:spcAft>
          <a:spcPct val="0"/>
        </a:spcAft>
        <a:buFont typeface="Lucida Grande" charset="0"/>
        <a:buChar char="&gt;"/>
        <a:defRPr sz="1600" kern="1200">
          <a:solidFill>
            <a:srgbClr val="414343"/>
          </a:solidFill>
          <a:latin typeface="+mn-lt"/>
          <a:ea typeface="ＭＳ Ｐゴシック" charset="-128"/>
          <a:cs typeface="+mn-cs"/>
        </a:defRPr>
      </a:lvl2pPr>
      <a:lvl3pPr marL="679450" indent="-222250" algn="l" rtl="0" eaLnBrk="1" fontAlgn="base" hangingPunct="1">
        <a:spcBef>
          <a:spcPct val="20000"/>
        </a:spcBef>
        <a:spcAft>
          <a:spcPct val="0"/>
        </a:spcAft>
        <a:buFont typeface="Lucida Grande" charset="0"/>
        <a:buChar char="-"/>
        <a:defRPr sz="1600" kern="1200">
          <a:solidFill>
            <a:srgbClr val="414343"/>
          </a:solidFill>
          <a:latin typeface="+mn-lt"/>
          <a:ea typeface="ＭＳ Ｐゴシック" charset="-128"/>
          <a:cs typeface="+mn-cs"/>
        </a:defRPr>
      </a:lvl3pPr>
      <a:lvl4pPr marL="914400" indent="-234950" algn="l" rtl="0" eaLnBrk="1" fontAlgn="base" hangingPunct="1">
        <a:spcBef>
          <a:spcPct val="20000"/>
        </a:spcBef>
        <a:spcAft>
          <a:spcPct val="0"/>
        </a:spcAft>
        <a:buFont typeface="Arial" charset="0"/>
        <a:buChar char="»"/>
        <a:defRPr sz="1600" kern="1200">
          <a:solidFill>
            <a:srgbClr val="414343"/>
          </a:solidFill>
          <a:latin typeface="+mn-lt"/>
          <a:ea typeface="ＭＳ Ｐゴシック" charset="-128"/>
          <a:cs typeface="+mn-cs"/>
        </a:defRPr>
      </a:lvl4pPr>
      <a:lvl5pPr marL="1144588" indent="-222250" algn="l" rtl="0" eaLnBrk="1" fontAlgn="base" hangingPunct="1">
        <a:spcBef>
          <a:spcPct val="20000"/>
        </a:spcBef>
        <a:spcAft>
          <a:spcPct val="0"/>
        </a:spcAft>
        <a:buFont typeface="Arial" charset="0"/>
        <a:buChar char="•"/>
        <a:defRPr sz="1600" kern="1200">
          <a:solidFill>
            <a:srgbClr val="414343"/>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chart" Target="../charts/chart4.xml"/><Relationship Id="rId18" Type="http://schemas.openxmlformats.org/officeDocument/2006/relationships/image" Target="../media/image6.png"/><Relationship Id="rId3" Type="http://schemas.openxmlformats.org/officeDocument/2006/relationships/slideLayout" Target="../slideLayouts/slideLayout10.xml"/><Relationship Id="rId7" Type="http://schemas.openxmlformats.org/officeDocument/2006/relationships/diagramQuickStyle" Target="../diagrams/quickStyle1.xml"/><Relationship Id="rId12" Type="http://schemas.openxmlformats.org/officeDocument/2006/relationships/chart" Target="../charts/chart3.xml"/><Relationship Id="rId17" Type="http://schemas.openxmlformats.org/officeDocument/2006/relationships/image" Target="../media/image5.png"/><Relationship Id="rId2" Type="http://schemas.microsoft.com/office/2007/relationships/media" Target="../media/media1.m4a"/><Relationship Id="rId16" Type="http://schemas.openxmlformats.org/officeDocument/2006/relationships/chart" Target="../charts/chart7.xml"/><Relationship Id="rId20" Type="http://schemas.openxmlformats.org/officeDocument/2006/relationships/image" Target="../media/image7.png"/><Relationship Id="rId1" Type="http://schemas.openxmlformats.org/officeDocument/2006/relationships/audio" Target="NULL" TargetMode="External"/><Relationship Id="rId6" Type="http://schemas.openxmlformats.org/officeDocument/2006/relationships/diagramLayout" Target="../diagrams/layout1.xml"/><Relationship Id="rId11" Type="http://schemas.openxmlformats.org/officeDocument/2006/relationships/chart" Target="../charts/chart2.xml"/><Relationship Id="rId5" Type="http://schemas.openxmlformats.org/officeDocument/2006/relationships/diagramData" Target="../diagrams/data1.xml"/><Relationship Id="rId15" Type="http://schemas.openxmlformats.org/officeDocument/2006/relationships/chart" Target="../charts/chart6.xml"/><Relationship Id="rId10" Type="http://schemas.openxmlformats.org/officeDocument/2006/relationships/chart" Target="../charts/chart1.xml"/><Relationship Id="rId19" Type="http://schemas.openxmlformats.org/officeDocument/2006/relationships/hyperlink" Target="mailto:Steve.Gubernick@iqvia.com" TargetMode="External"/><Relationship Id="rId4" Type="http://schemas.openxmlformats.org/officeDocument/2006/relationships/notesSlide" Target="../notesSlides/notesSlide1.xml"/><Relationship Id="rId9" Type="http://schemas.microsoft.com/office/2007/relationships/diagramDrawing" Target="../diagrams/drawing1.xml"/><Relationship Id="rId1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Content Placeholder 7">
            <a:extLst>
              <a:ext uri="{FF2B5EF4-FFF2-40B4-BE49-F238E27FC236}">
                <a16:creationId xmlns:a16="http://schemas.microsoft.com/office/drawing/2014/main" id="{8B78ACD4-B9DD-49DC-A74F-8561CFDF1517}"/>
              </a:ext>
            </a:extLst>
          </p:cNvPr>
          <p:cNvGraphicFramePr>
            <a:graphicFrameLocks/>
          </p:cNvGraphicFramePr>
          <p:nvPr>
            <p:extLst>
              <p:ext uri="{D42A27DB-BD31-4B8C-83A1-F6EECF244321}">
                <p14:modId xmlns:p14="http://schemas.microsoft.com/office/powerpoint/2010/main" val="799383321"/>
              </p:ext>
            </p:extLst>
          </p:nvPr>
        </p:nvGraphicFramePr>
        <p:xfrm>
          <a:off x="2532333" y="927708"/>
          <a:ext cx="4705291" cy="5383948"/>
        </p:xfrm>
        <a:graphic>
          <a:graphicData uri="http://schemas.openxmlformats.org/drawingml/2006/table">
            <a:tbl>
              <a:tblPr firstRow="1" bandRow="1">
                <a:tableStyleId>{69012ECD-51FC-41F1-AA8D-1B2483CD663E}</a:tableStyleId>
              </a:tblPr>
              <a:tblGrid>
                <a:gridCol w="4705291">
                  <a:extLst>
                    <a:ext uri="{9D8B030D-6E8A-4147-A177-3AD203B41FA5}">
                      <a16:colId xmlns:a16="http://schemas.microsoft.com/office/drawing/2014/main" val="20000"/>
                    </a:ext>
                  </a:extLst>
                </a:gridCol>
              </a:tblGrid>
              <a:tr h="215593">
                <a:tc>
                  <a:txBody>
                    <a:bodyPr/>
                    <a:lstStyle/>
                    <a:p>
                      <a:r>
                        <a:rPr lang="en-US" sz="900" dirty="0">
                          <a:solidFill>
                            <a:srgbClr val="E72240"/>
                          </a:solidFill>
                        </a:rPr>
                        <a:t>RESULTS</a:t>
                      </a:r>
                      <a:endParaRPr lang="en-US" sz="800" dirty="0">
                        <a:solidFill>
                          <a:srgbClr val="E7224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5155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43A1E8D3-EB27-483C-9374-320FAD5DEA3F}"/>
              </a:ext>
            </a:extLst>
          </p:cNvPr>
          <p:cNvSpPr txBox="1"/>
          <p:nvPr/>
        </p:nvSpPr>
        <p:spPr>
          <a:xfrm>
            <a:off x="8658225" y="6417593"/>
            <a:ext cx="237552" cy="307777"/>
          </a:xfrm>
          <a:prstGeom prst="rect">
            <a:avLst/>
          </a:prstGeom>
          <a:solidFill>
            <a:schemeClr val="bg1"/>
          </a:solidFill>
          <a:ln>
            <a:noFill/>
          </a:ln>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ts val="400"/>
              </a:spcBef>
              <a:spcAft>
                <a:spcPct val="0"/>
              </a:spcAft>
              <a:buClrTx/>
              <a:buSzTx/>
              <a:buFontTx/>
              <a:buNone/>
              <a:tabLst/>
            </a:pPr>
            <a:endParaRPr kumimoji="0" lang="en-US" sz="1400" b="0" i="0" u="none" strike="noStrike" kern="1200" cap="none" spc="0" normalizeH="0" baseline="0" noProof="0" dirty="0">
              <a:ln>
                <a:noFill/>
              </a:ln>
              <a:solidFill>
                <a:schemeClr val="tx2"/>
              </a:solidFill>
              <a:effectLst/>
              <a:uLnTx/>
              <a:uFillTx/>
              <a:latin typeface="+mn-lt"/>
              <a:ea typeface="ＭＳ Ｐゴシック" charset="-128"/>
              <a:cs typeface="+mn-cs"/>
            </a:endParaRPr>
          </a:p>
        </p:txBody>
      </p:sp>
      <p:graphicFrame>
        <p:nvGraphicFramePr>
          <p:cNvPr id="9" name="Content Placeholder 7"/>
          <p:cNvGraphicFramePr>
            <a:graphicFrameLocks/>
          </p:cNvGraphicFramePr>
          <p:nvPr>
            <p:extLst>
              <p:ext uri="{D42A27DB-BD31-4B8C-83A1-F6EECF244321}">
                <p14:modId xmlns:p14="http://schemas.microsoft.com/office/powerpoint/2010/main" val="3164787454"/>
              </p:ext>
            </p:extLst>
          </p:nvPr>
        </p:nvGraphicFramePr>
        <p:xfrm>
          <a:off x="121082" y="924571"/>
          <a:ext cx="2333102" cy="1277378"/>
        </p:xfrm>
        <a:graphic>
          <a:graphicData uri="http://schemas.openxmlformats.org/drawingml/2006/table">
            <a:tbl>
              <a:tblPr firstRow="1" bandRow="1">
                <a:tableStyleId>{69012ECD-51FC-41F1-AA8D-1B2483CD663E}</a:tableStyleId>
              </a:tblPr>
              <a:tblGrid>
                <a:gridCol w="2333102">
                  <a:extLst>
                    <a:ext uri="{9D8B030D-6E8A-4147-A177-3AD203B41FA5}">
                      <a16:colId xmlns:a16="http://schemas.microsoft.com/office/drawing/2014/main" val="20000"/>
                    </a:ext>
                  </a:extLst>
                </a:gridCol>
              </a:tblGrid>
              <a:tr h="183406">
                <a:tc>
                  <a:txBody>
                    <a:bodyPr/>
                    <a:lstStyle/>
                    <a:p>
                      <a:r>
                        <a:rPr lang="en-US" sz="900" dirty="0">
                          <a:solidFill>
                            <a:srgbClr val="E72240"/>
                          </a:solidFill>
                        </a:rPr>
                        <a:t>BACKGROUND</a:t>
                      </a:r>
                      <a:r>
                        <a:rPr lang="en-US" sz="900" baseline="0" dirty="0">
                          <a:solidFill>
                            <a:srgbClr val="E72240"/>
                          </a:solidFill>
                        </a:rPr>
                        <a:t> AND AIMS</a:t>
                      </a:r>
                      <a:endParaRPr lang="en-US" sz="900" dirty="0">
                        <a:solidFill>
                          <a:srgbClr val="E7224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048778">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00" dirty="0"/>
                        <a:t>Integrase inhibitors [</a:t>
                      </a:r>
                      <a:r>
                        <a:rPr lang="en-US" sz="600" dirty="0" err="1"/>
                        <a:t>InSTIs</a:t>
                      </a:r>
                      <a:r>
                        <a:rPr lang="en-US" sz="600" dirty="0"/>
                        <a:t>] are widely considered safe and effective treatments for HIV; however, weight gain in patients on InSTIs is now being seen in the real world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00" dirty="0"/>
                        <a:t>We hypothesize that weight gain in patients on InSTIs does not substantively change prescribing habits, but patients who gain the most weight are likely to be switched off InSTIs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00" dirty="0"/>
                        <a:t>This study aims to better understand the impact </a:t>
                      </a:r>
                      <a:r>
                        <a:rPr lang="en-US" sz="600" dirty="0" err="1"/>
                        <a:t>InSTI</a:t>
                      </a:r>
                      <a:r>
                        <a:rPr lang="en-US" sz="600" dirty="0"/>
                        <a:t>-based weight gain has on prescribing habits</a:t>
                      </a:r>
                      <a:r>
                        <a:rPr lang="en-US" sz="600" baseline="0" dirty="0"/>
                        <a:t> and switching at a class-level</a:t>
                      </a:r>
                      <a:endParaRPr lang="en-US" sz="6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0" name="Content Placeholder 7"/>
          <p:cNvGraphicFramePr>
            <a:graphicFrameLocks/>
          </p:cNvGraphicFramePr>
          <p:nvPr>
            <p:extLst>
              <p:ext uri="{D42A27DB-BD31-4B8C-83A1-F6EECF244321}">
                <p14:modId xmlns:p14="http://schemas.microsoft.com/office/powerpoint/2010/main" val="4181132904"/>
              </p:ext>
            </p:extLst>
          </p:nvPr>
        </p:nvGraphicFramePr>
        <p:xfrm>
          <a:off x="115364" y="2281338"/>
          <a:ext cx="2333102" cy="4017311"/>
        </p:xfrm>
        <a:graphic>
          <a:graphicData uri="http://schemas.openxmlformats.org/drawingml/2006/table">
            <a:tbl>
              <a:tblPr firstRow="1" bandRow="1">
                <a:tableStyleId>{69012ECD-51FC-41F1-AA8D-1B2483CD663E}</a:tableStyleId>
              </a:tblPr>
              <a:tblGrid>
                <a:gridCol w="2333102">
                  <a:extLst>
                    <a:ext uri="{9D8B030D-6E8A-4147-A177-3AD203B41FA5}">
                      <a16:colId xmlns:a16="http://schemas.microsoft.com/office/drawing/2014/main" val="20000"/>
                    </a:ext>
                  </a:extLst>
                </a:gridCol>
              </a:tblGrid>
              <a:tr h="234819">
                <a:tc>
                  <a:txBody>
                    <a:bodyPr/>
                    <a:lstStyle/>
                    <a:p>
                      <a:pPr marL="0" algn="l" defTabSz="685800" rtl="0" eaLnBrk="1" latinLnBrk="0" hangingPunct="1"/>
                      <a:r>
                        <a:rPr lang="en-US" sz="900" b="1" kern="1200" dirty="0">
                          <a:solidFill>
                            <a:srgbClr val="E72240"/>
                          </a:solidFill>
                          <a:latin typeface="+mn-lt"/>
                          <a:ea typeface="+mn-ea"/>
                          <a:cs typeface="+mn-cs"/>
                        </a:rPr>
                        <a:t>DESIGN AND METHODS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782492">
                <a:tc>
                  <a:txBody>
                    <a:bodyPr/>
                    <a:lstStyle/>
                    <a:p>
                      <a:pPr marL="171450" indent="-171450">
                        <a:buFont typeface="Arial" panose="020B0604020202020204" pitchFamily="34" charset="0"/>
                        <a:buChar char="•"/>
                      </a:pPr>
                      <a:r>
                        <a:rPr lang="en-US" sz="600" dirty="0"/>
                        <a:t>For this research, we leveraged the IQVIA ambulatory EMR data set. This fully anonymized data set covers some 100 million patients from 2006 onwards, with approximately 22 million patients per annum</a:t>
                      </a:r>
                    </a:p>
                    <a:p>
                      <a:pPr marL="171450" indent="-171450">
                        <a:buFont typeface="Arial" panose="020B0604020202020204" pitchFamily="34" charset="0"/>
                        <a:buChar char="•"/>
                      </a:pPr>
                      <a:r>
                        <a:rPr lang="en-US" sz="600" dirty="0"/>
                        <a:t>Patients were selected based on their HIV positive diagnosis. This retrospective observational cohort study was conducted on HIV patients starting in January 2013 and observed through August 2019</a:t>
                      </a:r>
                    </a:p>
                    <a:p>
                      <a:pPr marL="171450" indent="-171450">
                        <a:buFont typeface="Arial" panose="020B0604020202020204" pitchFamily="34" charset="0"/>
                        <a:buChar char="•"/>
                      </a:pPr>
                      <a:r>
                        <a:rPr lang="en-US" sz="600" dirty="0"/>
                        <a:t>We found 31,841 InSTI patients during the selection period. 28,895 remained after removing those treated with both InSTIs and protease inhibitors [PIs]. Finally, our study cohort yielded 4,585 patients for which we captured both baseline weight and follow-up visit weight. </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38" name="TextBox 1037"/>
          <p:cNvSpPr txBox="1"/>
          <p:nvPr/>
        </p:nvSpPr>
        <p:spPr>
          <a:xfrm>
            <a:off x="79041" y="3994246"/>
            <a:ext cx="2077813" cy="215444"/>
          </a:xfrm>
          <a:prstGeom prst="rect">
            <a:avLst/>
          </a:prstGeom>
          <a:ln>
            <a:noFill/>
          </a:ln>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ts val="400"/>
              </a:spcBef>
              <a:spcAft>
                <a:spcPct val="0"/>
              </a:spcAft>
              <a:buClrTx/>
              <a:buSzTx/>
              <a:buFontTx/>
              <a:buNone/>
              <a:tabLst/>
            </a:pPr>
            <a:r>
              <a:rPr kumimoji="0" lang="en-US" sz="800" b="1" i="0" u="none" strike="noStrike" kern="1200" cap="none" spc="0" normalizeH="0" baseline="0" noProof="0" dirty="0">
                <a:ln>
                  <a:noFill/>
                </a:ln>
                <a:solidFill>
                  <a:srgbClr val="E72240"/>
                </a:solidFill>
                <a:effectLst/>
                <a:uLnTx/>
                <a:uFillTx/>
                <a:latin typeface="+mn-lt"/>
                <a:ea typeface="ＭＳ Ｐゴシック" charset="-128"/>
                <a:cs typeface="+mn-cs"/>
              </a:rPr>
              <a:t>Sample cohort selection methodology </a:t>
            </a:r>
          </a:p>
        </p:txBody>
      </p:sp>
      <p:sp>
        <p:nvSpPr>
          <p:cNvPr id="1041" name="Rectangle 1040"/>
          <p:cNvSpPr/>
          <p:nvPr/>
        </p:nvSpPr>
        <p:spPr>
          <a:xfrm>
            <a:off x="3020065" y="1424472"/>
            <a:ext cx="1555234" cy="184666"/>
          </a:xfrm>
          <a:prstGeom prst="rect">
            <a:avLst/>
          </a:prstGeom>
        </p:spPr>
        <p:txBody>
          <a:bodyPr wrap="none">
            <a:spAutoFit/>
          </a:bodyPr>
          <a:lstStyle/>
          <a:p>
            <a:r>
              <a:rPr lang="en-US" sz="600" b="1" dirty="0"/>
              <a:t>Figure 1: Patient Count by Age Group</a:t>
            </a:r>
          </a:p>
        </p:txBody>
      </p:sp>
      <p:sp>
        <p:nvSpPr>
          <p:cNvPr id="61" name="Rectangle 60"/>
          <p:cNvSpPr/>
          <p:nvPr/>
        </p:nvSpPr>
        <p:spPr>
          <a:xfrm>
            <a:off x="5346930" y="1431273"/>
            <a:ext cx="1428596" cy="184666"/>
          </a:xfrm>
          <a:prstGeom prst="rect">
            <a:avLst/>
          </a:prstGeom>
        </p:spPr>
        <p:txBody>
          <a:bodyPr wrap="none">
            <a:spAutoFit/>
          </a:bodyPr>
          <a:lstStyle/>
          <a:p>
            <a:r>
              <a:rPr lang="en-US" sz="600" b="1" dirty="0"/>
              <a:t>Figure 2: Patient Count by Gender</a:t>
            </a:r>
          </a:p>
        </p:txBody>
      </p:sp>
      <p:graphicFrame>
        <p:nvGraphicFramePr>
          <p:cNvPr id="59" name="Content Placeholder 7"/>
          <p:cNvGraphicFramePr>
            <a:graphicFrameLocks/>
          </p:cNvGraphicFramePr>
          <p:nvPr>
            <p:extLst>
              <p:ext uri="{D42A27DB-BD31-4B8C-83A1-F6EECF244321}">
                <p14:modId xmlns:p14="http://schemas.microsoft.com/office/powerpoint/2010/main" val="370171939"/>
              </p:ext>
            </p:extLst>
          </p:nvPr>
        </p:nvGraphicFramePr>
        <p:xfrm>
          <a:off x="7323581" y="927709"/>
          <a:ext cx="1709650" cy="2788920"/>
        </p:xfrm>
        <a:graphic>
          <a:graphicData uri="http://schemas.openxmlformats.org/drawingml/2006/table">
            <a:tbl>
              <a:tblPr firstRow="1" bandRow="1">
                <a:tableStyleId>{69012ECD-51FC-41F1-AA8D-1B2483CD663E}</a:tableStyleId>
              </a:tblPr>
              <a:tblGrid>
                <a:gridCol w="1709650">
                  <a:extLst>
                    <a:ext uri="{9D8B030D-6E8A-4147-A177-3AD203B41FA5}">
                      <a16:colId xmlns:a16="http://schemas.microsoft.com/office/drawing/2014/main" val="20000"/>
                    </a:ext>
                  </a:extLst>
                </a:gridCol>
              </a:tblGrid>
              <a:tr h="177997">
                <a:tc>
                  <a:txBody>
                    <a:bodyPr/>
                    <a:lstStyle/>
                    <a:p>
                      <a:pPr marL="0" algn="l" defTabSz="685800" rtl="0" eaLnBrk="1" latinLnBrk="0" hangingPunct="1"/>
                      <a:r>
                        <a:rPr lang="en-US" sz="900" b="1" kern="1200" dirty="0">
                          <a:solidFill>
                            <a:srgbClr val="E72240"/>
                          </a:solidFill>
                          <a:latin typeface="+mn-lt"/>
                          <a:ea typeface="+mn-ea"/>
                          <a:cs typeface="+mn-cs"/>
                        </a:rPr>
                        <a:t>RESULTS</a:t>
                      </a:r>
                      <a:endParaRPr lang="en-US" sz="800" b="1" kern="1200" dirty="0">
                        <a:solidFill>
                          <a:srgbClr val="E72240"/>
                        </a:solidFill>
                        <a:latin typeface="+mn-lt"/>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323295">
                <a:tc>
                  <a:txBody>
                    <a:bodyPr/>
                    <a:lstStyle/>
                    <a:p>
                      <a:pPr marL="171450" indent="-171450">
                        <a:buFont typeface="Arial" panose="020B0604020202020204" pitchFamily="34" charset="0"/>
                        <a:buChar char="•"/>
                      </a:pPr>
                      <a:r>
                        <a:rPr lang="en-US" sz="600" dirty="0">
                          <a:solidFill>
                            <a:schemeClr val="tx1"/>
                          </a:solidFill>
                        </a:rPr>
                        <a:t>61.4% of patients on InSTI-based regimens gained weight, and of those, 79.7% switched</a:t>
                      </a:r>
                    </a:p>
                    <a:p>
                      <a:pPr marL="171450" indent="-171450">
                        <a:buFont typeface="Arial" panose="020B0604020202020204" pitchFamily="34" charset="0"/>
                        <a:buChar char="•"/>
                      </a:pPr>
                      <a:r>
                        <a:rPr lang="en-US" sz="600" dirty="0">
                          <a:solidFill>
                            <a:schemeClr val="tx1"/>
                          </a:solidFill>
                        </a:rPr>
                        <a:t>Most switching occurred within the InSTI class, followed by InSTIs to PIs then InSTIs to NNRTIs</a:t>
                      </a:r>
                    </a:p>
                    <a:p>
                      <a:pPr marL="171450" indent="-171450">
                        <a:buFont typeface="Arial" panose="020B0604020202020204" pitchFamily="34" charset="0"/>
                        <a:buChar char="•"/>
                      </a:pPr>
                      <a:r>
                        <a:rPr lang="en-US" sz="600" dirty="0">
                          <a:solidFill>
                            <a:schemeClr val="tx1"/>
                          </a:solidFill>
                        </a:rPr>
                        <a:t>Switches to PIs slightly increased as weight gain increased from 0-30 pounds, while the reverse was true for switches to NNRTIs</a:t>
                      </a:r>
                    </a:p>
                    <a:p>
                      <a:pPr marL="171450" indent="-171450">
                        <a:buFont typeface="Arial" panose="020B0604020202020204" pitchFamily="34" charset="0"/>
                        <a:buChar char="•"/>
                      </a:pPr>
                      <a:r>
                        <a:rPr lang="en-US" sz="600" dirty="0">
                          <a:solidFill>
                            <a:schemeClr val="tx1"/>
                          </a:solidFill>
                        </a:rPr>
                        <a:t>In patients gaining &gt; 30 pounds, the lion’s share of switching was intra-InSTI</a:t>
                      </a:r>
                    </a:p>
                    <a:p>
                      <a:pPr marL="171450" indent="-171450">
                        <a:buFont typeface="Arial" panose="020B0604020202020204" pitchFamily="34" charset="0"/>
                        <a:buChar char="•"/>
                      </a:pPr>
                      <a:r>
                        <a:rPr lang="en-US" sz="600" dirty="0">
                          <a:solidFill>
                            <a:schemeClr val="tx1"/>
                          </a:solidFill>
                        </a:rPr>
                        <a:t>The mean time to first switch was 1.34 years for females, 1.35 years for males</a:t>
                      </a:r>
                    </a:p>
                    <a:p>
                      <a:pPr marL="171450" indent="-171450">
                        <a:buFont typeface="Arial" panose="020B0604020202020204" pitchFamily="34" charset="0"/>
                        <a:buChar char="•"/>
                      </a:pPr>
                      <a:r>
                        <a:rPr lang="en-US" sz="600" dirty="0">
                          <a:solidFill>
                            <a:schemeClr val="tx1"/>
                          </a:solidFill>
                        </a:rPr>
                        <a:t>94% of patient switching was associated with weight gains of 0 to 19 pounds, and surprisingly only 75% of patients gaining &gt; 30 pounds switched</a:t>
                      </a:r>
                    </a:p>
                    <a:p>
                      <a:pPr marL="171450" indent="-171450">
                        <a:buFont typeface="Arial" panose="020B0604020202020204" pitchFamily="34" charset="0"/>
                        <a:buChar char="•"/>
                      </a:pPr>
                      <a:r>
                        <a:rPr lang="en-US" sz="600" dirty="0">
                          <a:solidFill>
                            <a:schemeClr val="tx1"/>
                          </a:solidFill>
                        </a:rPr>
                        <a:t>Across all patients, the mean weight gain to first switch was 7.6 pounds</a:t>
                      </a:r>
                    </a:p>
                    <a:p>
                      <a:pPr marL="171450" indent="-171450">
                        <a:buFont typeface="Arial" panose="020B0604020202020204" pitchFamily="34" charset="0"/>
                        <a:buChar char="•"/>
                      </a:pPr>
                      <a:r>
                        <a:rPr lang="en-US" sz="600" dirty="0">
                          <a:solidFill>
                            <a:schemeClr val="tx1"/>
                          </a:solidFill>
                        </a:rPr>
                        <a:t>Out of the patients who gained 20-30 pounds, 86% of females switched; whereas, only 74% of males switched</a:t>
                      </a:r>
                    </a:p>
                    <a:p>
                      <a:pPr marL="171450" indent="-171450">
                        <a:buFont typeface="Arial" panose="020B0604020202020204" pitchFamily="34" charset="0"/>
                        <a:buChar char="•"/>
                      </a:pPr>
                      <a:r>
                        <a:rPr lang="en-US" sz="600" dirty="0">
                          <a:solidFill>
                            <a:schemeClr val="tx1"/>
                          </a:solidFill>
                        </a:rPr>
                        <a:t>Only 68% of females gaining more than 30 pounds switched, while 79% of males who gained more than 30 pounds switched</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2" name="Content Placeholder 7"/>
          <p:cNvGraphicFramePr>
            <a:graphicFrameLocks/>
          </p:cNvGraphicFramePr>
          <p:nvPr>
            <p:extLst>
              <p:ext uri="{D42A27DB-BD31-4B8C-83A1-F6EECF244321}">
                <p14:modId xmlns:p14="http://schemas.microsoft.com/office/powerpoint/2010/main" val="2411376778"/>
              </p:ext>
            </p:extLst>
          </p:nvPr>
        </p:nvGraphicFramePr>
        <p:xfrm>
          <a:off x="7318985" y="3792809"/>
          <a:ext cx="1709650" cy="2234280"/>
        </p:xfrm>
        <a:graphic>
          <a:graphicData uri="http://schemas.openxmlformats.org/drawingml/2006/table">
            <a:tbl>
              <a:tblPr firstRow="1" bandRow="1">
                <a:tableStyleId>{69012ECD-51FC-41F1-AA8D-1B2483CD663E}</a:tableStyleId>
              </a:tblPr>
              <a:tblGrid>
                <a:gridCol w="1709650">
                  <a:extLst>
                    <a:ext uri="{9D8B030D-6E8A-4147-A177-3AD203B41FA5}">
                      <a16:colId xmlns:a16="http://schemas.microsoft.com/office/drawing/2014/main" val="20000"/>
                    </a:ext>
                  </a:extLst>
                </a:gridCol>
              </a:tblGrid>
              <a:tr h="233432">
                <a:tc>
                  <a:txBody>
                    <a:bodyPr/>
                    <a:lstStyle/>
                    <a:p>
                      <a:pPr marL="0" algn="l" defTabSz="685800" rtl="0" eaLnBrk="1" latinLnBrk="0" hangingPunct="1"/>
                      <a:r>
                        <a:rPr lang="en-US" sz="900" b="1" kern="1200" dirty="0">
                          <a:solidFill>
                            <a:srgbClr val="E72240"/>
                          </a:solidFill>
                          <a:latin typeface="+mn-lt"/>
                          <a:ea typeface="+mn-ea"/>
                          <a:cs typeface="+mn-cs"/>
                        </a:rPr>
                        <a:t>CONCLUSION</a:t>
                      </a:r>
                      <a:endParaRPr lang="en-US" sz="800" b="1" kern="1200" dirty="0">
                        <a:solidFill>
                          <a:srgbClr val="E72240"/>
                        </a:solidFill>
                        <a:latin typeface="+mn-lt"/>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000848">
                <a:tc>
                  <a:txBody>
                    <a:bodyPr/>
                    <a:lstStyle/>
                    <a:p>
                      <a:pPr marL="171450" indent="-171450">
                        <a:buFont typeface="Arial" panose="020B0604020202020204" pitchFamily="34" charset="0"/>
                        <a:buChar char="•"/>
                      </a:pPr>
                      <a:r>
                        <a:rPr lang="en-US" sz="600" dirty="0"/>
                        <a:t>This study revealed that only 48.9% of InSTI patients who gained weight switched their antiretroviral therapy [ARV] (proving a portion of our hypothesis)</a:t>
                      </a:r>
                    </a:p>
                    <a:p>
                      <a:pPr marL="171450" indent="-171450">
                        <a:buFont typeface="Arial" panose="020B0604020202020204" pitchFamily="34" charset="0"/>
                        <a:buChar char="•"/>
                      </a:pPr>
                      <a:r>
                        <a:rPr lang="en-US" sz="600" dirty="0"/>
                        <a:t>Most switching was within the InSTI class, even in those who gained the most weight (disproving a portion of our hypothesis)</a:t>
                      </a:r>
                    </a:p>
                    <a:p>
                      <a:pPr marL="171450" indent="-171450">
                        <a:buFont typeface="Arial" panose="020B0604020202020204" pitchFamily="34" charset="0"/>
                        <a:buChar char="•"/>
                      </a:pPr>
                      <a:r>
                        <a:rPr lang="en-US" sz="600" dirty="0"/>
                        <a:t>Switching between classes was modest </a:t>
                      </a:r>
                    </a:p>
                    <a:p>
                      <a:pPr marL="171450" indent="-171450">
                        <a:buFont typeface="Arial" panose="020B0604020202020204" pitchFamily="34" charset="0"/>
                        <a:buChar char="•"/>
                      </a:pPr>
                      <a:r>
                        <a:rPr lang="en-US" sz="600" dirty="0"/>
                        <a:t>We acknowledge a key limitation of this study is that factors other than weight gain can account for switching</a:t>
                      </a:r>
                    </a:p>
                    <a:p>
                      <a:pPr marL="171450" indent="-171450">
                        <a:buFont typeface="Arial" panose="020B0604020202020204" pitchFamily="34" charset="0"/>
                        <a:buChar char="•"/>
                      </a:pPr>
                      <a:r>
                        <a:rPr lang="en-US" sz="600" dirty="0"/>
                        <a:t>Future analyses will focus on the individual </a:t>
                      </a:r>
                      <a:r>
                        <a:rPr lang="en-US" sz="600" dirty="0" err="1"/>
                        <a:t>InSTIs</a:t>
                      </a:r>
                      <a:r>
                        <a:rPr lang="en-US" sz="600" dirty="0"/>
                        <a:t> associated with the most weight gain across gender, age, time to switch and concomitant usage with tenofovir alafenamide, as well as to which ARVs patients were switched</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AutoShape 2" descr="Image result for international aids society logo&quot;">
            <a:extLst>
              <a:ext uri="{FF2B5EF4-FFF2-40B4-BE49-F238E27FC236}">
                <a16:creationId xmlns:a16="http://schemas.microsoft.com/office/drawing/2014/main" id="{1D983836-5050-4DDD-BEC4-BA05B4DF7D13}"/>
              </a:ext>
            </a:extLst>
          </p:cNvPr>
          <p:cNvSpPr>
            <a:spLocks noChangeAspect="1" noChangeArrowheads="1"/>
          </p:cNvSpPr>
          <p:nvPr/>
        </p:nvSpPr>
        <p:spPr bwMode="auto">
          <a:xfrm>
            <a:off x="189391" y="33069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9" name="Group 78">
            <a:extLst>
              <a:ext uri="{FF2B5EF4-FFF2-40B4-BE49-F238E27FC236}">
                <a16:creationId xmlns:a16="http://schemas.microsoft.com/office/drawing/2014/main" id="{CAFE4867-6C97-4984-8CB0-BE951AD26590}"/>
              </a:ext>
            </a:extLst>
          </p:cNvPr>
          <p:cNvGrpSpPr/>
          <p:nvPr/>
        </p:nvGrpSpPr>
        <p:grpSpPr>
          <a:xfrm>
            <a:off x="113992" y="4274468"/>
            <a:ext cx="2324076" cy="1850702"/>
            <a:chOff x="127438" y="4791244"/>
            <a:chExt cx="2177402" cy="1446500"/>
          </a:xfrm>
        </p:grpSpPr>
        <p:cxnSp>
          <p:nvCxnSpPr>
            <p:cNvPr id="80" name="Straight Arrow Connector 79">
              <a:extLst>
                <a:ext uri="{FF2B5EF4-FFF2-40B4-BE49-F238E27FC236}">
                  <a16:creationId xmlns:a16="http://schemas.microsoft.com/office/drawing/2014/main" id="{648C7F26-96ED-437F-BCDF-260BAD1CE977}"/>
                </a:ext>
              </a:extLst>
            </p:cNvPr>
            <p:cNvCxnSpPr>
              <a:cxnSpLocks/>
              <a:endCxn id="83" idx="0"/>
            </p:cNvCxnSpPr>
            <p:nvPr/>
          </p:nvCxnSpPr>
          <p:spPr>
            <a:xfrm>
              <a:off x="2077110" y="4979674"/>
              <a:ext cx="4684" cy="190451"/>
            </a:xfrm>
            <a:prstGeom prst="straightConnector1">
              <a:avLst/>
            </a:prstGeom>
            <a:noFill/>
            <a:ln w="9525" cap="flat" cmpd="sng" algn="ctr">
              <a:solidFill>
                <a:srgbClr val="B63B81"/>
              </a:solidFill>
              <a:prstDash val="solid"/>
              <a:tailEnd type="arrow"/>
            </a:ln>
            <a:effectLst/>
          </p:spPr>
        </p:cxnSp>
        <p:cxnSp>
          <p:nvCxnSpPr>
            <p:cNvPr id="81" name="Straight Arrow Connector 80">
              <a:extLst>
                <a:ext uri="{FF2B5EF4-FFF2-40B4-BE49-F238E27FC236}">
                  <a16:creationId xmlns:a16="http://schemas.microsoft.com/office/drawing/2014/main" id="{90CC82DD-B748-4443-AE3A-340E241F3463}"/>
                </a:ext>
              </a:extLst>
            </p:cNvPr>
            <p:cNvCxnSpPr>
              <a:cxnSpLocks/>
              <a:stCxn id="83" idx="2"/>
              <a:endCxn id="86" idx="0"/>
            </p:cNvCxnSpPr>
            <p:nvPr/>
          </p:nvCxnSpPr>
          <p:spPr>
            <a:xfrm>
              <a:off x="2081794" y="5291251"/>
              <a:ext cx="0" cy="171428"/>
            </a:xfrm>
            <a:prstGeom prst="straightConnector1">
              <a:avLst/>
            </a:prstGeom>
            <a:noFill/>
            <a:ln w="9525" cap="flat" cmpd="sng" algn="ctr">
              <a:solidFill>
                <a:srgbClr val="BD4D8C"/>
              </a:solidFill>
              <a:prstDash val="solid"/>
              <a:tailEnd type="arrow"/>
            </a:ln>
            <a:effectLst/>
          </p:spPr>
        </p:cxnSp>
        <p:sp>
          <p:nvSpPr>
            <p:cNvPr id="82" name="TextBox 81">
              <a:extLst>
                <a:ext uri="{FF2B5EF4-FFF2-40B4-BE49-F238E27FC236}">
                  <a16:creationId xmlns:a16="http://schemas.microsoft.com/office/drawing/2014/main" id="{17926689-EE4C-42E8-AA2F-6046811A1758}"/>
                </a:ext>
              </a:extLst>
            </p:cNvPr>
            <p:cNvSpPr txBox="1"/>
            <p:nvPr/>
          </p:nvSpPr>
          <p:spPr>
            <a:xfrm>
              <a:off x="1875260" y="4856953"/>
              <a:ext cx="429580" cy="121126"/>
            </a:xfrm>
            <a:prstGeom prst="rect">
              <a:avLst/>
            </a:prstGeom>
            <a:solidFill>
              <a:srgbClr val="8E3367"/>
            </a:solidFill>
            <a:ln>
              <a:noFill/>
            </a:ln>
          </p:spPr>
          <p:txBody>
            <a:bodyPr wrap="square" rIns="3600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00" b="1" i="0" u="none" strike="noStrike" kern="0" cap="none" spc="0" normalizeH="0" baseline="0" noProof="0" dirty="0">
                  <a:ln>
                    <a:noFill/>
                  </a:ln>
                  <a:solidFill>
                    <a:schemeClr val="bg1"/>
                  </a:solidFill>
                  <a:effectLst/>
                  <a:uLnTx/>
                  <a:uFillTx/>
                </a:rPr>
                <a:t>31,841 pt.</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dirty="0">
                <a:ln>
                  <a:noFill/>
                </a:ln>
                <a:solidFill>
                  <a:schemeClr val="bg1"/>
                </a:solidFill>
                <a:effectLst/>
                <a:uLnTx/>
                <a:uFillTx/>
              </a:endParaRPr>
            </a:p>
          </p:txBody>
        </p:sp>
        <p:sp>
          <p:nvSpPr>
            <p:cNvPr id="83" name="TextBox 82">
              <a:extLst>
                <a:ext uri="{FF2B5EF4-FFF2-40B4-BE49-F238E27FC236}">
                  <a16:creationId xmlns:a16="http://schemas.microsoft.com/office/drawing/2014/main" id="{9605FF8B-ADF9-4051-BD3B-FA63BAD4E303}"/>
                </a:ext>
              </a:extLst>
            </p:cNvPr>
            <p:cNvSpPr txBox="1"/>
            <p:nvPr/>
          </p:nvSpPr>
          <p:spPr>
            <a:xfrm>
              <a:off x="1867004" y="5170125"/>
              <a:ext cx="429580" cy="121126"/>
            </a:xfrm>
            <a:prstGeom prst="rect">
              <a:avLst/>
            </a:prstGeom>
            <a:solidFill>
              <a:srgbClr val="994776"/>
            </a:solidFill>
            <a:ln>
              <a:noFill/>
            </a:ln>
          </p:spPr>
          <p:txBody>
            <a:bodyPr wrap="square" rIns="3600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00" b="1" i="0" u="none" strike="noStrike" kern="0" cap="none" spc="0" normalizeH="0" baseline="0" noProof="0" dirty="0">
                  <a:ln>
                    <a:noFill/>
                  </a:ln>
                  <a:solidFill>
                    <a:schemeClr val="bg1"/>
                  </a:solidFill>
                  <a:effectLst/>
                  <a:uLnTx/>
                  <a:uFillTx/>
                </a:rPr>
                <a:t>28,895 </a:t>
              </a:r>
              <a:r>
                <a:rPr lang="en-US" sz="400" b="1" kern="0" dirty="0">
                  <a:solidFill>
                    <a:schemeClr val="bg1"/>
                  </a:solidFill>
                </a:rPr>
                <a:t>p</a:t>
              </a:r>
              <a:r>
                <a:rPr kumimoji="0" lang="en-US" sz="400" b="1" i="0" u="none" strike="noStrike" kern="0" cap="none" spc="0" normalizeH="0" baseline="0" noProof="0" dirty="0">
                  <a:ln>
                    <a:noFill/>
                  </a:ln>
                  <a:solidFill>
                    <a:schemeClr val="bg1"/>
                  </a:solidFill>
                  <a:effectLst/>
                  <a:uLnTx/>
                  <a:uFillTx/>
                </a:rPr>
                <a:t>t.</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dirty="0">
                <a:ln>
                  <a:noFill/>
                </a:ln>
                <a:solidFill>
                  <a:schemeClr val="bg1"/>
                </a:solidFill>
                <a:effectLst/>
                <a:uLnTx/>
                <a:uFillTx/>
              </a:endParaRPr>
            </a:p>
          </p:txBody>
        </p:sp>
        <p:sp>
          <p:nvSpPr>
            <p:cNvPr id="84" name="TextBox 83">
              <a:extLst>
                <a:ext uri="{FF2B5EF4-FFF2-40B4-BE49-F238E27FC236}">
                  <a16:creationId xmlns:a16="http://schemas.microsoft.com/office/drawing/2014/main" id="{4530FD4F-4F86-48E7-B852-E51CF42E5A2D}"/>
                </a:ext>
              </a:extLst>
            </p:cNvPr>
            <p:cNvSpPr txBox="1"/>
            <p:nvPr/>
          </p:nvSpPr>
          <p:spPr>
            <a:xfrm>
              <a:off x="1867004" y="5783750"/>
              <a:ext cx="427604" cy="121126"/>
            </a:xfrm>
            <a:prstGeom prst="rect">
              <a:avLst/>
            </a:prstGeom>
            <a:solidFill>
              <a:srgbClr val="A55C85"/>
            </a:solidFill>
            <a:ln>
              <a:noFill/>
            </a:ln>
          </p:spPr>
          <p:txBody>
            <a:bodyPr wrap="square" rIns="3600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00" b="1" kern="0" dirty="0">
                  <a:solidFill>
                    <a:schemeClr val="bg1"/>
                  </a:solidFill>
                </a:rPr>
                <a:t>4,672</a:t>
              </a:r>
              <a:r>
                <a:rPr kumimoji="0" lang="en-US" sz="400" b="1" i="0" u="none" strike="noStrike" kern="0" cap="none" spc="0" normalizeH="0" baseline="0" noProof="0" dirty="0">
                  <a:ln>
                    <a:noFill/>
                  </a:ln>
                  <a:solidFill>
                    <a:schemeClr val="bg1"/>
                  </a:solidFill>
                  <a:effectLst/>
                  <a:uLnTx/>
                  <a:uFillTx/>
                </a:rPr>
                <a:t> p</a:t>
              </a:r>
              <a:r>
                <a:rPr lang="en-US" sz="400" b="1" kern="0" dirty="0">
                  <a:solidFill>
                    <a:schemeClr val="bg1"/>
                  </a:solidFill>
                </a:rPr>
                <a:t>t.</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dirty="0">
                <a:ln>
                  <a:noFill/>
                </a:ln>
                <a:solidFill>
                  <a:schemeClr val="bg1"/>
                </a:solidFill>
                <a:effectLst/>
                <a:uLnTx/>
                <a:uFillTx/>
              </a:endParaRPr>
            </a:p>
          </p:txBody>
        </p:sp>
        <p:cxnSp>
          <p:nvCxnSpPr>
            <p:cNvPr id="85" name="Straight Arrow Connector 84">
              <a:extLst>
                <a:ext uri="{FF2B5EF4-FFF2-40B4-BE49-F238E27FC236}">
                  <a16:creationId xmlns:a16="http://schemas.microsoft.com/office/drawing/2014/main" id="{045CF91E-BD64-4D99-850F-68C27665AE84}"/>
                </a:ext>
              </a:extLst>
            </p:cNvPr>
            <p:cNvCxnSpPr>
              <a:cxnSpLocks/>
              <a:stCxn id="86" idx="2"/>
              <a:endCxn id="84" idx="0"/>
            </p:cNvCxnSpPr>
            <p:nvPr/>
          </p:nvCxnSpPr>
          <p:spPr>
            <a:xfrm flipH="1">
              <a:off x="2080806" y="5583805"/>
              <a:ext cx="987" cy="199945"/>
            </a:xfrm>
            <a:prstGeom prst="straightConnector1">
              <a:avLst/>
            </a:prstGeom>
            <a:noFill/>
            <a:ln w="9525" cap="flat" cmpd="sng" algn="ctr">
              <a:solidFill>
                <a:srgbClr val="C35E97"/>
              </a:solidFill>
              <a:prstDash val="solid"/>
              <a:tailEnd type="arrow"/>
            </a:ln>
            <a:effectLst/>
          </p:spPr>
        </p:cxnSp>
        <p:sp>
          <p:nvSpPr>
            <p:cNvPr id="86" name="TextBox 85">
              <a:extLst>
                <a:ext uri="{FF2B5EF4-FFF2-40B4-BE49-F238E27FC236}">
                  <a16:creationId xmlns:a16="http://schemas.microsoft.com/office/drawing/2014/main" id="{309DF7C8-7DCB-4E5D-BC49-B1D5F51628D3}"/>
                </a:ext>
              </a:extLst>
            </p:cNvPr>
            <p:cNvSpPr txBox="1"/>
            <p:nvPr/>
          </p:nvSpPr>
          <p:spPr>
            <a:xfrm>
              <a:off x="1868979" y="5462679"/>
              <a:ext cx="425629" cy="121126"/>
            </a:xfrm>
            <a:prstGeom prst="rect">
              <a:avLst/>
            </a:prstGeom>
            <a:solidFill>
              <a:srgbClr val="9F517E"/>
            </a:solidFill>
            <a:ln>
              <a:noFill/>
            </a:ln>
          </p:spPr>
          <p:txBody>
            <a:bodyPr wrap="square" rIns="3600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00" b="1" kern="0" dirty="0">
                  <a:solidFill>
                    <a:schemeClr val="bg1"/>
                  </a:solidFill>
                </a:rPr>
                <a:t>13,101</a:t>
              </a:r>
              <a:r>
                <a:rPr kumimoji="0" lang="en-US" sz="400" b="1" i="0" u="none" strike="noStrike" kern="0" cap="none" spc="0" normalizeH="0" baseline="0" noProof="0" dirty="0">
                  <a:ln>
                    <a:noFill/>
                  </a:ln>
                  <a:solidFill>
                    <a:schemeClr val="bg1"/>
                  </a:solidFill>
                  <a:effectLst/>
                  <a:uLnTx/>
                  <a:uFillTx/>
                </a:rPr>
                <a:t> pt.</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dirty="0">
                <a:ln>
                  <a:noFill/>
                </a:ln>
                <a:solidFill>
                  <a:schemeClr val="bg1"/>
                </a:solidFill>
                <a:effectLst/>
                <a:uLnTx/>
                <a:uFillTx/>
              </a:endParaRPr>
            </a:p>
          </p:txBody>
        </p:sp>
        <p:cxnSp>
          <p:nvCxnSpPr>
            <p:cNvPr id="88" name="Straight Arrow Connector 87">
              <a:extLst>
                <a:ext uri="{FF2B5EF4-FFF2-40B4-BE49-F238E27FC236}">
                  <a16:creationId xmlns:a16="http://schemas.microsoft.com/office/drawing/2014/main" id="{AD7EA304-70CF-42E7-B703-A68C6463410B}"/>
                </a:ext>
              </a:extLst>
            </p:cNvPr>
            <p:cNvCxnSpPr>
              <a:cxnSpLocks/>
              <a:stCxn id="84" idx="2"/>
              <a:endCxn id="89" idx="0"/>
            </p:cNvCxnSpPr>
            <p:nvPr/>
          </p:nvCxnSpPr>
          <p:spPr>
            <a:xfrm>
              <a:off x="2080806" y="5904876"/>
              <a:ext cx="987" cy="199945"/>
            </a:xfrm>
            <a:prstGeom prst="straightConnector1">
              <a:avLst/>
            </a:prstGeom>
            <a:noFill/>
            <a:ln w="9525" cap="flat" cmpd="sng" algn="ctr">
              <a:solidFill>
                <a:srgbClr val="CA70A3"/>
              </a:solidFill>
              <a:prstDash val="solid"/>
              <a:tailEnd type="arrow"/>
            </a:ln>
            <a:effectLst/>
          </p:spPr>
        </p:cxnSp>
        <p:sp>
          <p:nvSpPr>
            <p:cNvPr id="89" name="TextBox 88">
              <a:extLst>
                <a:ext uri="{FF2B5EF4-FFF2-40B4-BE49-F238E27FC236}">
                  <a16:creationId xmlns:a16="http://schemas.microsoft.com/office/drawing/2014/main" id="{EBBA4FFD-3169-4BB9-BBE2-0B88BC9BC5B7}"/>
                </a:ext>
              </a:extLst>
            </p:cNvPr>
            <p:cNvSpPr txBox="1"/>
            <p:nvPr/>
          </p:nvSpPr>
          <p:spPr>
            <a:xfrm>
              <a:off x="1868979" y="6104821"/>
              <a:ext cx="425629" cy="121126"/>
            </a:xfrm>
            <a:prstGeom prst="rect">
              <a:avLst/>
            </a:prstGeom>
            <a:solidFill>
              <a:srgbClr val="AA668D"/>
            </a:solidFill>
            <a:ln>
              <a:noFill/>
            </a:ln>
          </p:spPr>
          <p:txBody>
            <a:bodyPr wrap="square" rIns="3600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00" b="1" i="0" u="none" strike="noStrike" kern="0" cap="none" spc="0" normalizeH="0" baseline="0" dirty="0">
                  <a:ln>
                    <a:noFill/>
                  </a:ln>
                  <a:solidFill>
                    <a:schemeClr val="bg1"/>
                  </a:solidFill>
                  <a:effectLst/>
                  <a:uLnTx/>
                  <a:uFillTx/>
                </a:rPr>
                <a:t>4,585</a:t>
              </a:r>
              <a:r>
                <a:rPr kumimoji="0" lang="en-US" sz="400" b="1" i="0" u="none" strike="noStrike" kern="0" cap="none" spc="0" normalizeH="0" baseline="0" noProof="0" dirty="0">
                  <a:ln>
                    <a:noFill/>
                  </a:ln>
                  <a:solidFill>
                    <a:schemeClr val="bg1"/>
                  </a:solidFill>
                  <a:effectLst/>
                  <a:uLnTx/>
                  <a:uFillTx/>
                </a:rPr>
                <a:t> pt.</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dirty="0">
                <a:ln>
                  <a:noFill/>
                </a:ln>
                <a:solidFill>
                  <a:schemeClr val="bg1"/>
                </a:solidFill>
                <a:effectLst/>
                <a:uLnTx/>
                <a:uFillTx/>
              </a:endParaRPr>
            </a:p>
          </p:txBody>
        </p:sp>
        <p:graphicFrame>
          <p:nvGraphicFramePr>
            <p:cNvPr id="91" name="Diagram 90">
              <a:extLst>
                <a:ext uri="{FF2B5EF4-FFF2-40B4-BE49-F238E27FC236}">
                  <a16:creationId xmlns:a16="http://schemas.microsoft.com/office/drawing/2014/main" id="{49D66163-AC82-4148-AF24-F0A337873C3F}"/>
                </a:ext>
              </a:extLst>
            </p:cNvPr>
            <p:cNvGraphicFramePr/>
            <p:nvPr/>
          </p:nvGraphicFramePr>
          <p:xfrm>
            <a:off x="127438" y="4791244"/>
            <a:ext cx="1827535" cy="14465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graphicFrame>
        <p:nvGraphicFramePr>
          <p:cNvPr id="96" name="Content Placeholder 13">
            <a:extLst>
              <a:ext uri="{FF2B5EF4-FFF2-40B4-BE49-F238E27FC236}">
                <a16:creationId xmlns:a16="http://schemas.microsoft.com/office/drawing/2014/main" id="{7F384934-DF94-4FB5-A6BB-FCE210D15A4A}"/>
              </a:ext>
            </a:extLst>
          </p:cNvPr>
          <p:cNvGraphicFramePr>
            <a:graphicFrameLocks/>
          </p:cNvGraphicFramePr>
          <p:nvPr>
            <p:extLst>
              <p:ext uri="{D42A27DB-BD31-4B8C-83A1-F6EECF244321}">
                <p14:modId xmlns:p14="http://schemas.microsoft.com/office/powerpoint/2010/main" val="1818450311"/>
              </p:ext>
            </p:extLst>
          </p:nvPr>
        </p:nvGraphicFramePr>
        <p:xfrm>
          <a:off x="2574965" y="1539924"/>
          <a:ext cx="2412474" cy="126757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7" name="Content Placeholder 8">
            <a:extLst>
              <a:ext uri="{FF2B5EF4-FFF2-40B4-BE49-F238E27FC236}">
                <a16:creationId xmlns:a16="http://schemas.microsoft.com/office/drawing/2014/main" id="{809E22EB-AB22-4F7A-9413-3FCBFFB3003F}"/>
              </a:ext>
            </a:extLst>
          </p:cNvPr>
          <p:cNvGraphicFramePr>
            <a:graphicFrameLocks/>
          </p:cNvGraphicFramePr>
          <p:nvPr>
            <p:extLst>
              <p:ext uri="{D42A27DB-BD31-4B8C-83A1-F6EECF244321}">
                <p14:modId xmlns:p14="http://schemas.microsoft.com/office/powerpoint/2010/main" val="1747552451"/>
              </p:ext>
            </p:extLst>
          </p:nvPr>
        </p:nvGraphicFramePr>
        <p:xfrm>
          <a:off x="4814712" y="1493508"/>
          <a:ext cx="2319475" cy="133380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99" name="Chart 98">
            <a:extLst>
              <a:ext uri="{FF2B5EF4-FFF2-40B4-BE49-F238E27FC236}">
                <a16:creationId xmlns:a16="http://schemas.microsoft.com/office/drawing/2014/main" id="{6DEA6388-6E9E-499B-A9E3-238156B28312}"/>
              </a:ext>
            </a:extLst>
          </p:cNvPr>
          <p:cNvGraphicFramePr/>
          <p:nvPr/>
        </p:nvGraphicFramePr>
        <p:xfrm>
          <a:off x="2561457" y="4513511"/>
          <a:ext cx="4406371" cy="185070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00" name="Chart 99">
            <a:extLst>
              <a:ext uri="{FF2B5EF4-FFF2-40B4-BE49-F238E27FC236}">
                <a16:creationId xmlns:a16="http://schemas.microsoft.com/office/drawing/2014/main" id="{0BFCFBC3-8795-4249-B97C-BE1F668E4529}"/>
              </a:ext>
            </a:extLst>
          </p:cNvPr>
          <p:cNvGraphicFramePr/>
          <p:nvPr/>
        </p:nvGraphicFramePr>
        <p:xfrm>
          <a:off x="2754932" y="3234835"/>
          <a:ext cx="1921516" cy="1369195"/>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7" name="Content Placeholder 13">
            <a:extLst>
              <a:ext uri="{FF2B5EF4-FFF2-40B4-BE49-F238E27FC236}">
                <a16:creationId xmlns:a16="http://schemas.microsoft.com/office/drawing/2014/main" id="{8E637623-DC0D-468F-9874-826383C3086C}"/>
              </a:ext>
            </a:extLst>
          </p:cNvPr>
          <p:cNvGraphicFramePr>
            <a:graphicFrameLocks/>
          </p:cNvGraphicFramePr>
          <p:nvPr>
            <p:extLst>
              <p:ext uri="{D42A27DB-BD31-4B8C-83A1-F6EECF244321}">
                <p14:modId xmlns:p14="http://schemas.microsoft.com/office/powerpoint/2010/main" val="771525856"/>
              </p:ext>
            </p:extLst>
          </p:nvPr>
        </p:nvGraphicFramePr>
        <p:xfrm>
          <a:off x="2814166" y="1570403"/>
          <a:ext cx="1173123" cy="1184081"/>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Content Placeholder 8">
            <a:extLst>
              <a:ext uri="{FF2B5EF4-FFF2-40B4-BE49-F238E27FC236}">
                <a16:creationId xmlns:a16="http://schemas.microsoft.com/office/drawing/2014/main" id="{0E7F2605-A412-4272-88E4-F3935EE4629F}"/>
              </a:ext>
            </a:extLst>
          </p:cNvPr>
          <p:cNvGraphicFramePr>
            <a:graphicFrameLocks/>
          </p:cNvGraphicFramePr>
          <p:nvPr>
            <p:extLst>
              <p:ext uri="{D42A27DB-BD31-4B8C-83A1-F6EECF244321}">
                <p14:modId xmlns:p14="http://schemas.microsoft.com/office/powerpoint/2010/main" val="2138873172"/>
              </p:ext>
            </p:extLst>
          </p:nvPr>
        </p:nvGraphicFramePr>
        <p:xfrm>
          <a:off x="4907048" y="1534370"/>
          <a:ext cx="1204173" cy="1146333"/>
        </p:xfrm>
        <a:graphic>
          <a:graphicData uri="http://schemas.openxmlformats.org/drawingml/2006/chart">
            <c:chart xmlns:c="http://schemas.openxmlformats.org/drawingml/2006/chart" xmlns:r="http://schemas.openxmlformats.org/officeDocument/2006/relationships" r:id="rId15"/>
          </a:graphicData>
        </a:graphic>
      </p:graphicFrame>
      <p:sp>
        <p:nvSpPr>
          <p:cNvPr id="49" name="Rectangle 48">
            <a:extLst>
              <a:ext uri="{FF2B5EF4-FFF2-40B4-BE49-F238E27FC236}">
                <a16:creationId xmlns:a16="http://schemas.microsoft.com/office/drawing/2014/main" id="{9FB105C4-FC6B-436F-A6D4-740FEA00BFA0}"/>
              </a:ext>
            </a:extLst>
          </p:cNvPr>
          <p:cNvSpPr/>
          <p:nvPr/>
        </p:nvSpPr>
        <p:spPr>
          <a:xfrm>
            <a:off x="3016408" y="3319745"/>
            <a:ext cx="1208985" cy="184666"/>
          </a:xfrm>
          <a:prstGeom prst="rect">
            <a:avLst/>
          </a:prstGeom>
        </p:spPr>
        <p:txBody>
          <a:bodyPr wrap="none">
            <a:spAutoFit/>
          </a:bodyPr>
          <a:lstStyle/>
          <a:p>
            <a:r>
              <a:rPr lang="en-US" sz="600" b="1" dirty="0"/>
              <a:t>Figure 3: Weight gain bands</a:t>
            </a:r>
          </a:p>
        </p:txBody>
      </p:sp>
      <p:sp>
        <p:nvSpPr>
          <p:cNvPr id="50" name="Rectangle 49">
            <a:extLst>
              <a:ext uri="{FF2B5EF4-FFF2-40B4-BE49-F238E27FC236}">
                <a16:creationId xmlns:a16="http://schemas.microsoft.com/office/drawing/2014/main" id="{64E8F1D8-85E9-469D-BC65-ACC96F1C5114}"/>
              </a:ext>
            </a:extLst>
          </p:cNvPr>
          <p:cNvSpPr/>
          <p:nvPr/>
        </p:nvSpPr>
        <p:spPr>
          <a:xfrm>
            <a:off x="3016408" y="4530997"/>
            <a:ext cx="2593980" cy="184666"/>
          </a:xfrm>
          <a:prstGeom prst="rect">
            <a:avLst/>
          </a:prstGeom>
        </p:spPr>
        <p:txBody>
          <a:bodyPr wrap="none">
            <a:spAutoFit/>
          </a:bodyPr>
          <a:lstStyle/>
          <a:p>
            <a:r>
              <a:rPr lang="en-US" sz="600" b="1" dirty="0"/>
              <a:t>Figure 5: Class-level switching within different weight gain bands</a:t>
            </a:r>
            <a:r>
              <a:rPr lang="en-US" sz="600" dirty="0"/>
              <a:t>*</a:t>
            </a:r>
          </a:p>
        </p:txBody>
      </p:sp>
      <p:sp>
        <p:nvSpPr>
          <p:cNvPr id="19" name="TextBox 18">
            <a:extLst>
              <a:ext uri="{FF2B5EF4-FFF2-40B4-BE49-F238E27FC236}">
                <a16:creationId xmlns:a16="http://schemas.microsoft.com/office/drawing/2014/main" id="{35A4273E-A407-4F04-971A-C69F532F9A35}"/>
              </a:ext>
            </a:extLst>
          </p:cNvPr>
          <p:cNvSpPr txBox="1"/>
          <p:nvPr/>
        </p:nvSpPr>
        <p:spPr>
          <a:xfrm>
            <a:off x="2602215" y="6140082"/>
            <a:ext cx="4173311" cy="153888"/>
          </a:xfrm>
          <a:prstGeom prst="rect">
            <a:avLst/>
          </a:prstGeom>
          <a:ln>
            <a:noFill/>
          </a:ln>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ts val="400"/>
              </a:spcBef>
              <a:spcAft>
                <a:spcPct val="0"/>
              </a:spcAft>
              <a:buClrTx/>
              <a:buSzTx/>
              <a:buFontTx/>
              <a:buNone/>
              <a:tabLst/>
            </a:pPr>
            <a:r>
              <a:rPr kumimoji="0" lang="en-US" sz="400" b="0" i="0" u="none" strike="noStrike" kern="1200" cap="none" spc="0" normalizeH="0" baseline="0" noProof="0" dirty="0">
                <a:ln>
                  <a:noFill/>
                </a:ln>
                <a:solidFill>
                  <a:schemeClr val="tx2"/>
                </a:solidFill>
                <a:effectLst/>
                <a:uLnTx/>
                <a:uFillTx/>
                <a:latin typeface="+mn-lt"/>
                <a:ea typeface="ＭＳ Ｐゴシック" charset="-128"/>
                <a:cs typeface="+mn-cs"/>
              </a:rPr>
              <a:t>*Switches for patients who </a:t>
            </a:r>
            <a:r>
              <a:rPr lang="en-US" sz="400" dirty="0">
                <a:solidFill>
                  <a:schemeClr val="tx2"/>
                </a:solidFill>
                <a:latin typeface="+mn-lt"/>
              </a:rPr>
              <a:t>lost </a:t>
            </a:r>
            <a:r>
              <a:rPr kumimoji="0" lang="en-US" sz="400" b="0" i="0" u="none" strike="noStrike" kern="1200" cap="none" spc="0" normalizeH="0" baseline="0" noProof="0" dirty="0">
                <a:ln>
                  <a:noFill/>
                </a:ln>
                <a:solidFill>
                  <a:schemeClr val="tx2"/>
                </a:solidFill>
                <a:effectLst/>
                <a:uLnTx/>
                <a:uFillTx/>
                <a:latin typeface="+mn-lt"/>
                <a:ea typeface="ＭＳ Ｐゴシック" charset="-128"/>
                <a:cs typeface="+mn-cs"/>
              </a:rPr>
              <a:t>weight and for </a:t>
            </a:r>
            <a:r>
              <a:rPr lang="en-US" sz="400" dirty="0">
                <a:solidFill>
                  <a:schemeClr val="tx2"/>
                </a:solidFill>
                <a:latin typeface="+mn-lt"/>
              </a:rPr>
              <a:t>w</a:t>
            </a:r>
            <a:r>
              <a:rPr kumimoji="0" lang="en-US" sz="400" b="0" i="0" u="none" strike="noStrike" kern="1200" cap="none" spc="0" normalizeH="0" baseline="0" noProof="0" dirty="0" err="1">
                <a:ln>
                  <a:noFill/>
                </a:ln>
                <a:solidFill>
                  <a:schemeClr val="tx2"/>
                </a:solidFill>
                <a:effectLst/>
                <a:uLnTx/>
                <a:uFillTx/>
                <a:latin typeface="+mn-lt"/>
                <a:ea typeface="ＭＳ Ｐゴシック" charset="-128"/>
                <a:cs typeface="+mn-cs"/>
              </a:rPr>
              <a:t>hom</a:t>
            </a:r>
            <a:r>
              <a:rPr kumimoji="0" lang="en-US" sz="400" b="0" i="0" u="none" strike="noStrike" kern="1200" cap="none" spc="0" normalizeH="0" baseline="0" noProof="0" dirty="0">
                <a:ln>
                  <a:noFill/>
                </a:ln>
                <a:solidFill>
                  <a:schemeClr val="tx2"/>
                </a:solidFill>
                <a:effectLst/>
                <a:uLnTx/>
                <a:uFillTx/>
                <a:latin typeface="+mn-lt"/>
                <a:ea typeface="ＭＳ Ｐゴシック" charset="-128"/>
                <a:cs typeface="+mn-cs"/>
              </a:rPr>
              <a:t> weight gain data is unavailable, have not been shown here </a:t>
            </a:r>
          </a:p>
        </p:txBody>
      </p:sp>
      <p:graphicFrame>
        <p:nvGraphicFramePr>
          <p:cNvPr id="12" name="Chart 11">
            <a:extLst>
              <a:ext uri="{FF2B5EF4-FFF2-40B4-BE49-F238E27FC236}">
                <a16:creationId xmlns:a16="http://schemas.microsoft.com/office/drawing/2014/main" id="{6319AB44-85A3-4A1A-8F55-824EAE73A43F}"/>
              </a:ext>
            </a:extLst>
          </p:cNvPr>
          <p:cNvGraphicFramePr/>
          <p:nvPr/>
        </p:nvGraphicFramePr>
        <p:xfrm>
          <a:off x="4789730" y="3411856"/>
          <a:ext cx="1921517" cy="1448318"/>
        </p:xfrm>
        <a:graphic>
          <a:graphicData uri="http://schemas.openxmlformats.org/drawingml/2006/chart">
            <c:chart xmlns:c="http://schemas.openxmlformats.org/drawingml/2006/chart" xmlns:r="http://schemas.openxmlformats.org/officeDocument/2006/relationships" r:id="rId16"/>
          </a:graphicData>
        </a:graphic>
      </p:graphicFrame>
      <p:sp>
        <p:nvSpPr>
          <p:cNvPr id="2" name="TextBox 1">
            <a:extLst>
              <a:ext uri="{FF2B5EF4-FFF2-40B4-BE49-F238E27FC236}">
                <a16:creationId xmlns:a16="http://schemas.microsoft.com/office/drawing/2014/main" id="{493F6F71-A064-4995-AD8F-2F6503AC5ED8}"/>
              </a:ext>
            </a:extLst>
          </p:cNvPr>
          <p:cNvSpPr txBox="1"/>
          <p:nvPr/>
        </p:nvSpPr>
        <p:spPr>
          <a:xfrm>
            <a:off x="4877607" y="3309111"/>
            <a:ext cx="1952922" cy="276999"/>
          </a:xfrm>
          <a:prstGeom prst="rect">
            <a:avLst/>
          </a:prstGeom>
          <a:ln>
            <a:noFill/>
          </a:ln>
        </p:spPr>
        <p:txBody>
          <a:bodyPr vert="horz" wrap="square" lIns="91440" tIns="45720" rIns="91440" bIns="45720" numCol="1" rtlCol="0" anchor="t" anchorCtr="0" compatLnSpc="1">
            <a:prstTxWarp prst="textNoShape">
              <a:avLst/>
            </a:prstTxWarp>
            <a:spAutoFit/>
          </a:bodyPr>
          <a:lstStyle/>
          <a:p>
            <a:pPr algn="ctr">
              <a:spcBef>
                <a:spcPts val="400"/>
              </a:spcBef>
            </a:pPr>
            <a:r>
              <a:rPr lang="en-US" sz="600" b="1" dirty="0"/>
              <a:t>Figure 4: Switches in different weight gain bands, by gender</a:t>
            </a:r>
          </a:p>
        </p:txBody>
      </p:sp>
      <p:pic>
        <p:nvPicPr>
          <p:cNvPr id="1026" name="Picture 2" descr="Image result for iqvia logo">
            <a:extLst>
              <a:ext uri="{FF2B5EF4-FFF2-40B4-BE49-F238E27FC236}">
                <a16:creationId xmlns:a16="http://schemas.microsoft.com/office/drawing/2014/main" id="{C0E52BA2-9793-40E9-89CB-180D087F2C3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30658" y="5951558"/>
            <a:ext cx="876711" cy="473898"/>
          </a:xfrm>
          <a:prstGeom prst="rect">
            <a:avLst/>
          </a:prstGeom>
          <a:noFill/>
          <a:extLst>
            <a:ext uri="{909E8E84-426E-40DD-AFC4-6F175D3DCCD1}">
              <a14:hiddenFill xmlns:a14="http://schemas.microsoft.com/office/drawing/2010/main">
                <a:solidFill>
                  <a:srgbClr val="FFFFFF"/>
                </a:solidFill>
              </a14:hiddenFill>
            </a:ext>
          </a:extLst>
        </p:spPr>
      </p:pic>
      <p:sp>
        <p:nvSpPr>
          <p:cNvPr id="43" name="Rounded Rectangle 1038">
            <a:extLst>
              <a:ext uri="{FF2B5EF4-FFF2-40B4-BE49-F238E27FC236}">
                <a16:creationId xmlns:a16="http://schemas.microsoft.com/office/drawing/2014/main" id="{A3CAC6E8-5DBB-43D6-B4F4-9248B6FB61E0}"/>
              </a:ext>
            </a:extLst>
          </p:cNvPr>
          <p:cNvSpPr/>
          <p:nvPr/>
        </p:nvSpPr>
        <p:spPr>
          <a:xfrm>
            <a:off x="2588101" y="2756295"/>
            <a:ext cx="4582855" cy="566523"/>
          </a:xfrm>
          <a:prstGeom prst="roundRect">
            <a:avLst/>
          </a:prstGeom>
          <a:solidFill>
            <a:srgbClr val="E722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indent="-171450">
              <a:spcBef>
                <a:spcPts val="200"/>
              </a:spcBef>
              <a:buFont typeface="Arial" panose="020B0604020202020204" pitchFamily="34" charset="0"/>
              <a:buChar char="•"/>
            </a:pPr>
            <a:r>
              <a:rPr lang="en-US" sz="600" dirty="0">
                <a:solidFill>
                  <a:schemeClr val="tx1"/>
                </a:solidFill>
              </a:rPr>
              <a:t>3,655 patients out of 4,585 patients in the sample cohort underwent either intra-InSTI switching or to PIs or non-nucleoside reverse transcriptase inhibitors [NNRTIs] however during our study period some patients switched to more than one class; hence, the total switches to each drug class is higher than the total patients who switched </a:t>
            </a:r>
          </a:p>
          <a:p>
            <a:pPr marL="171450" indent="-171450">
              <a:spcBef>
                <a:spcPts val="200"/>
              </a:spcBef>
              <a:buFont typeface="Arial" panose="020B0604020202020204" pitchFamily="34" charset="0"/>
              <a:buChar char="•"/>
            </a:pPr>
            <a:r>
              <a:rPr lang="en-US" sz="600" dirty="0">
                <a:solidFill>
                  <a:schemeClr val="tx1"/>
                </a:solidFill>
              </a:rPr>
              <a:t>61.4% of all patients gained weight, and of those, 79.7% underwent switch; 47.9% of patients gained weight in the range of 0 to 9 pounds, and 1,813 switches were seen in that band</a:t>
            </a:r>
          </a:p>
          <a:p>
            <a:pPr>
              <a:spcBef>
                <a:spcPts val="200"/>
              </a:spcBef>
            </a:pPr>
            <a:endParaRPr lang="en-US" sz="600" dirty="0">
              <a:solidFill>
                <a:schemeClr val="tx1"/>
              </a:solidFill>
            </a:endParaRPr>
          </a:p>
          <a:p>
            <a:pPr algn="l">
              <a:spcBef>
                <a:spcPts val="200"/>
              </a:spcBef>
            </a:pPr>
            <a:endParaRPr lang="en-US" sz="600" dirty="0"/>
          </a:p>
        </p:txBody>
      </p:sp>
      <p:sp>
        <p:nvSpPr>
          <p:cNvPr id="44" name="Rounded Rectangle 1039">
            <a:extLst>
              <a:ext uri="{FF2B5EF4-FFF2-40B4-BE49-F238E27FC236}">
                <a16:creationId xmlns:a16="http://schemas.microsoft.com/office/drawing/2014/main" id="{926CD35E-ACAB-4236-B75E-B4B6C78E2B3D}"/>
              </a:ext>
            </a:extLst>
          </p:cNvPr>
          <p:cNvSpPr/>
          <p:nvPr/>
        </p:nvSpPr>
        <p:spPr>
          <a:xfrm>
            <a:off x="2574965" y="1166140"/>
            <a:ext cx="4582855" cy="305647"/>
          </a:xfrm>
          <a:prstGeom prst="roundRect">
            <a:avLst/>
          </a:prstGeom>
          <a:solidFill>
            <a:srgbClr val="E722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indent="-171450" algn="l">
              <a:spcBef>
                <a:spcPts val="200"/>
              </a:spcBef>
              <a:buFont typeface="Arial" panose="020B0604020202020204" pitchFamily="34" charset="0"/>
              <a:buChar char="•"/>
            </a:pPr>
            <a:r>
              <a:rPr lang="en-US" sz="600" dirty="0">
                <a:solidFill>
                  <a:schemeClr val="tx1"/>
                </a:solidFill>
              </a:rPr>
              <a:t>Out of the sample cohort of 4,585 patients, 29% of patients were female and 71% male; 51% were between 40-59 years old </a:t>
            </a:r>
          </a:p>
          <a:p>
            <a:pPr marL="171450" indent="-171450" algn="l">
              <a:spcBef>
                <a:spcPts val="200"/>
              </a:spcBef>
              <a:buFont typeface="Arial" panose="020B0604020202020204" pitchFamily="34" charset="0"/>
              <a:buChar char="•"/>
            </a:pPr>
            <a:r>
              <a:rPr lang="en-US" sz="600" dirty="0">
                <a:solidFill>
                  <a:schemeClr val="tx1"/>
                </a:solidFill>
              </a:rPr>
              <a:t>Most switching occurred in patients 20-49 years old and switching by gender paralleled the sample cohort</a:t>
            </a:r>
          </a:p>
        </p:txBody>
      </p:sp>
      <p:sp>
        <p:nvSpPr>
          <p:cNvPr id="41" name="Rectangle 40">
            <a:extLst>
              <a:ext uri="{FF2B5EF4-FFF2-40B4-BE49-F238E27FC236}">
                <a16:creationId xmlns:a16="http://schemas.microsoft.com/office/drawing/2014/main" id="{BA3D67BF-8316-47DB-84A6-1B9B2361EFAB}"/>
              </a:ext>
            </a:extLst>
          </p:cNvPr>
          <p:cNvSpPr/>
          <p:nvPr/>
        </p:nvSpPr>
        <p:spPr>
          <a:xfrm>
            <a:off x="0" y="180685"/>
            <a:ext cx="9144000" cy="727723"/>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
              <a:solidFill>
                <a:schemeClr val="bg1"/>
              </a:solidFill>
            </a:endParaRPr>
          </a:p>
        </p:txBody>
      </p:sp>
      <p:sp>
        <p:nvSpPr>
          <p:cNvPr id="42" name="Text Box 5">
            <a:extLst>
              <a:ext uri="{FF2B5EF4-FFF2-40B4-BE49-F238E27FC236}">
                <a16:creationId xmlns:a16="http://schemas.microsoft.com/office/drawing/2014/main" id="{BDAE38A2-3882-46F7-9184-ABDBBCB1616E}"/>
              </a:ext>
            </a:extLst>
          </p:cNvPr>
          <p:cNvSpPr txBox="1">
            <a:spLocks noChangeArrowheads="1"/>
          </p:cNvSpPr>
          <p:nvPr/>
        </p:nvSpPr>
        <p:spPr bwMode="auto">
          <a:xfrm>
            <a:off x="1377104" y="196848"/>
            <a:ext cx="6543923" cy="367458"/>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4491" tIns="4491" rIns="4491" bIns="4491" numCol="1" anchor="t" anchorCtr="0" compatLnSpc="1">
            <a:prstTxWarp prst="textNoShape">
              <a:avLst/>
            </a:prstTxWarp>
          </a:bodyPr>
          <a:lstStyle/>
          <a:p>
            <a:pPr algn="ctr" defTabSz="112262" eaLnBrk="0" hangingPunct="0"/>
            <a:r>
              <a:rPr lang="en-US" altLang="en-US" sz="1200" b="1" dirty="0">
                <a:solidFill>
                  <a:schemeClr val="bg1"/>
                </a:solidFill>
                <a:latin typeface="Arial" panose="020B0604020202020204" pitchFamily="34" charset="0"/>
              </a:rPr>
              <a:t>Impact of weight gain on prescribing behavior using real world data for PLWH on integrase inhibitor regimens</a:t>
            </a:r>
          </a:p>
        </p:txBody>
      </p:sp>
      <p:sp>
        <p:nvSpPr>
          <p:cNvPr id="45" name="Text Box 7">
            <a:extLst>
              <a:ext uri="{FF2B5EF4-FFF2-40B4-BE49-F238E27FC236}">
                <a16:creationId xmlns:a16="http://schemas.microsoft.com/office/drawing/2014/main" id="{B536C240-0EBC-460B-9608-32AD0987663E}"/>
              </a:ext>
            </a:extLst>
          </p:cNvPr>
          <p:cNvSpPr txBox="1">
            <a:spLocks noChangeArrowheads="1"/>
          </p:cNvSpPr>
          <p:nvPr/>
        </p:nvSpPr>
        <p:spPr bwMode="auto">
          <a:xfrm>
            <a:off x="1593748" y="623448"/>
            <a:ext cx="5832565" cy="102874"/>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4491" tIns="4491" rIns="4491" bIns="4491" numCol="1" anchor="t" anchorCtr="0" compatLnSpc="1">
            <a:prstTxWarp prst="textNoShape">
              <a:avLst/>
            </a:prstTxWarp>
          </a:bodyPr>
          <a:lstStyle/>
          <a:p>
            <a:pPr algn="ctr" defTabSz="112262" eaLnBrk="0" hangingPunct="0"/>
            <a:r>
              <a:rPr lang="en-US" altLang="en-US" sz="750" dirty="0">
                <a:solidFill>
                  <a:schemeClr val="bg1"/>
                </a:solidFill>
                <a:latin typeface="Arial" panose="020B0604020202020204" pitchFamily="34" charset="0"/>
              </a:rPr>
              <a:t>Steven I. Gubernick, Michel </a:t>
            </a:r>
            <a:r>
              <a:rPr lang="en-US" altLang="en-US" sz="750" dirty="0" err="1">
                <a:solidFill>
                  <a:schemeClr val="bg1"/>
                </a:solidFill>
                <a:latin typeface="Arial" panose="020B0604020202020204" pitchFamily="34" charset="0"/>
              </a:rPr>
              <a:t>Denarié</a:t>
            </a:r>
            <a:r>
              <a:rPr lang="en-US" altLang="en-US" sz="750" dirty="0">
                <a:solidFill>
                  <a:schemeClr val="bg1"/>
                </a:solidFill>
                <a:latin typeface="Arial" panose="020B0604020202020204" pitchFamily="34" charset="0"/>
              </a:rPr>
              <a:t>, Wei He, Chandrakanth Kollipara, Katherine Laessig, Gauri Srivastava, Gus Dias-Lalcaca</a:t>
            </a:r>
          </a:p>
          <a:p>
            <a:pPr algn="ctr" defTabSz="112262" eaLnBrk="0" hangingPunct="0"/>
            <a:r>
              <a:rPr lang="en-US" altLang="en-US" sz="750" dirty="0">
                <a:solidFill>
                  <a:schemeClr val="bg1"/>
                </a:solidFill>
                <a:latin typeface="Arial" panose="020B0604020202020204" pitchFamily="34" charset="0"/>
              </a:rPr>
              <a:t>IQVIA, Plymouth Meeting, PA, USA</a:t>
            </a:r>
          </a:p>
        </p:txBody>
      </p:sp>
      <p:sp>
        <p:nvSpPr>
          <p:cNvPr id="7" name="TextBox 6"/>
          <p:cNvSpPr txBox="1"/>
          <p:nvPr/>
        </p:nvSpPr>
        <p:spPr>
          <a:xfrm>
            <a:off x="0" y="183686"/>
            <a:ext cx="753001" cy="369332"/>
          </a:xfrm>
          <a:prstGeom prst="rect">
            <a:avLst/>
          </a:prstGeom>
          <a:ln>
            <a:noFill/>
          </a:ln>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ts val="0"/>
              </a:spcBef>
              <a:spcAft>
                <a:spcPct val="0"/>
              </a:spcAft>
              <a:buClrTx/>
              <a:buSzTx/>
              <a:buFontTx/>
              <a:buNone/>
              <a:tabLst/>
            </a:pPr>
            <a:r>
              <a:rPr kumimoji="0" lang="en-US" sz="900" b="0" i="0" u="none" strike="noStrike" kern="1200" cap="none" spc="0" normalizeH="0" baseline="0" noProof="0" dirty="0">
                <a:ln>
                  <a:noFill/>
                </a:ln>
                <a:solidFill>
                  <a:schemeClr val="bg1"/>
                </a:solidFill>
                <a:effectLst/>
                <a:uLnTx/>
                <a:uFillTx/>
                <a:latin typeface="+mn-lt"/>
                <a:ea typeface="ＭＳ Ｐゴシック" charset="-128"/>
                <a:cs typeface="+mn-cs"/>
              </a:rPr>
              <a:t>Poster No.</a:t>
            </a:r>
          </a:p>
          <a:p>
            <a:pPr marL="0" marR="0" indent="0" algn="l" defTabSz="914400" rtl="0" eaLnBrk="1" fontAlgn="base" latinLnBrk="0" hangingPunct="1">
              <a:lnSpc>
                <a:spcPct val="100000"/>
              </a:lnSpc>
              <a:spcBef>
                <a:spcPts val="0"/>
              </a:spcBef>
              <a:spcAft>
                <a:spcPct val="0"/>
              </a:spcAft>
              <a:buClrTx/>
              <a:buSzTx/>
              <a:buFontTx/>
              <a:buNone/>
              <a:tabLst/>
            </a:pPr>
            <a:r>
              <a:rPr lang="en-US" sz="900" b="1" dirty="0">
                <a:solidFill>
                  <a:schemeClr val="bg1"/>
                </a:solidFill>
                <a:latin typeface="+mn-lt"/>
              </a:rPr>
              <a:t>PEB0196</a:t>
            </a:r>
            <a:endParaRPr kumimoji="0" lang="en-US" sz="900" b="1" i="0" u="none" strike="noStrike" kern="1200" cap="none" spc="0" normalizeH="0" baseline="0" noProof="0" dirty="0">
              <a:ln>
                <a:noFill/>
              </a:ln>
              <a:solidFill>
                <a:schemeClr val="bg1"/>
              </a:solidFill>
              <a:effectLst/>
              <a:uLnTx/>
              <a:uFillTx/>
              <a:latin typeface="+mn-lt"/>
            </a:endParaRPr>
          </a:p>
        </p:txBody>
      </p:sp>
      <p:sp>
        <p:nvSpPr>
          <p:cNvPr id="53" name="Rectangle 52">
            <a:extLst>
              <a:ext uri="{FF2B5EF4-FFF2-40B4-BE49-F238E27FC236}">
                <a16:creationId xmlns:a16="http://schemas.microsoft.com/office/drawing/2014/main" id="{98711774-1824-48FA-9B49-C3FE50612830}"/>
              </a:ext>
            </a:extLst>
          </p:cNvPr>
          <p:cNvSpPr/>
          <p:nvPr/>
        </p:nvSpPr>
        <p:spPr>
          <a:xfrm>
            <a:off x="0" y="6361232"/>
            <a:ext cx="9144000" cy="301556"/>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
          </a:p>
        </p:txBody>
      </p:sp>
      <p:sp>
        <p:nvSpPr>
          <p:cNvPr id="54" name="TextBox 53">
            <a:extLst>
              <a:ext uri="{FF2B5EF4-FFF2-40B4-BE49-F238E27FC236}">
                <a16:creationId xmlns:a16="http://schemas.microsoft.com/office/drawing/2014/main" id="{EAE4A578-6C72-4563-8CF8-AAC60506FC2A}"/>
              </a:ext>
            </a:extLst>
          </p:cNvPr>
          <p:cNvSpPr txBox="1"/>
          <p:nvPr/>
        </p:nvSpPr>
        <p:spPr>
          <a:xfrm>
            <a:off x="58912" y="6428432"/>
            <a:ext cx="1783461" cy="247760"/>
          </a:xfrm>
          <a:prstGeom prst="rect">
            <a:avLst/>
          </a:prstGeom>
          <a:noFill/>
        </p:spPr>
        <p:txBody>
          <a:bodyPr wrap="square" rtlCol="0">
            <a:spAutoFit/>
          </a:bodyPr>
          <a:lstStyle/>
          <a:p>
            <a:r>
              <a:rPr lang="en-GB" sz="505" b="1" dirty="0">
                <a:solidFill>
                  <a:schemeClr val="bg1"/>
                </a:solidFill>
                <a:latin typeface="Century Gothic" panose="020B0502020202020204" pitchFamily="34" charset="0"/>
              </a:rPr>
              <a:t>PRESENTED AT THE 23</a:t>
            </a:r>
            <a:r>
              <a:rPr lang="en-GB" sz="505" b="1" baseline="30000" dirty="0">
                <a:solidFill>
                  <a:schemeClr val="bg1"/>
                </a:solidFill>
                <a:latin typeface="Century Gothic" panose="020B0502020202020204" pitchFamily="34" charset="0"/>
              </a:rPr>
              <a:t>RD</a:t>
            </a:r>
            <a:r>
              <a:rPr lang="en-GB" sz="505" b="1" dirty="0">
                <a:solidFill>
                  <a:schemeClr val="bg1"/>
                </a:solidFill>
                <a:latin typeface="Century Gothic" panose="020B0502020202020204" pitchFamily="34" charset="0"/>
              </a:rPr>
              <a:t> INTERNATIONAL AIDS CONFERENCE (AIDS 2020) </a:t>
            </a:r>
            <a:r>
              <a:rPr lang="es-ES" sz="505" b="1" dirty="0">
                <a:solidFill>
                  <a:schemeClr val="bg1"/>
                </a:solidFill>
                <a:latin typeface="Century Gothic" panose="020B0502020202020204" pitchFamily="34" charset="0"/>
              </a:rPr>
              <a:t>| 6-10 JULY 2020</a:t>
            </a:r>
            <a:endParaRPr lang="en-GB" sz="505" b="1" dirty="0">
              <a:solidFill>
                <a:schemeClr val="bg1"/>
              </a:solidFill>
              <a:latin typeface="Century Gothic" panose="020B0502020202020204" pitchFamily="34" charset="0"/>
            </a:endParaRPr>
          </a:p>
        </p:txBody>
      </p:sp>
      <p:pic>
        <p:nvPicPr>
          <p:cNvPr id="55" name="Picture 54">
            <a:extLst>
              <a:ext uri="{FF2B5EF4-FFF2-40B4-BE49-F238E27FC236}">
                <a16:creationId xmlns:a16="http://schemas.microsoft.com/office/drawing/2014/main" id="{0BB7CF20-794F-4840-AAEC-9B4AC94BF37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883547" y="6422646"/>
            <a:ext cx="1160001" cy="195740"/>
          </a:xfrm>
          <a:prstGeom prst="rect">
            <a:avLst/>
          </a:prstGeom>
        </p:spPr>
      </p:pic>
      <p:sp>
        <p:nvSpPr>
          <p:cNvPr id="4" name="TextBox 3">
            <a:extLst>
              <a:ext uri="{FF2B5EF4-FFF2-40B4-BE49-F238E27FC236}">
                <a16:creationId xmlns:a16="http://schemas.microsoft.com/office/drawing/2014/main" id="{C0FEB9E4-AA08-49FA-B0C2-B3C22FFA53CA}"/>
              </a:ext>
            </a:extLst>
          </p:cNvPr>
          <p:cNvSpPr txBox="1"/>
          <p:nvPr/>
        </p:nvSpPr>
        <p:spPr>
          <a:xfrm>
            <a:off x="7426313" y="6676192"/>
            <a:ext cx="1746262" cy="169277"/>
          </a:xfrm>
          <a:prstGeom prst="rect">
            <a:avLst/>
          </a:prstGeom>
          <a:ln>
            <a:noFill/>
          </a:ln>
        </p:spPr>
        <p:txBody>
          <a:bodyPr vert="horz" wrap="square" lIns="91440" tIns="45720" rIns="91440" bIns="45720" numCol="1" rtlCol="0" anchor="t" anchorCtr="0" compatLnSpc="1">
            <a:prstTxWarp prst="textNoShape">
              <a:avLst/>
            </a:prstTxWarp>
            <a:spAutoFit/>
          </a:bodyPr>
          <a:lstStyle/>
          <a:p>
            <a:pPr>
              <a:spcBef>
                <a:spcPts val="400"/>
              </a:spcBef>
            </a:pPr>
            <a:r>
              <a:rPr kumimoji="0" lang="en-US" sz="500" b="0" i="0" u="none" strike="noStrike" kern="1200" cap="none" spc="0" normalizeH="0" baseline="0" noProof="0" dirty="0">
                <a:ln>
                  <a:noFill/>
                </a:ln>
                <a:solidFill>
                  <a:schemeClr val="tx2"/>
                </a:solidFill>
                <a:effectLst/>
                <a:uLnTx/>
                <a:uFillTx/>
                <a:latin typeface="+mn-lt"/>
                <a:ea typeface="ＭＳ Ｐゴシック" charset="-128"/>
                <a:cs typeface="+mn-cs"/>
              </a:rPr>
              <a:t>Please email </a:t>
            </a:r>
            <a:r>
              <a:rPr lang="en-US" sz="500" dirty="0">
                <a:solidFill>
                  <a:schemeClr val="tx2"/>
                </a:solidFill>
                <a:latin typeface="+mn-lt"/>
              </a:rPr>
              <a:t>questions to </a:t>
            </a:r>
            <a:r>
              <a:rPr lang="en-US" sz="500" u="sng" dirty="0">
                <a:hlinkClick r:id="rId19"/>
              </a:rPr>
              <a:t>Steve.Gubernick@iqvia.com</a:t>
            </a:r>
            <a:r>
              <a:rPr lang="en-US" sz="500" dirty="0">
                <a:solidFill>
                  <a:schemeClr val="tx2"/>
                </a:solidFill>
                <a:latin typeface="+mn-lt"/>
              </a:rPr>
              <a:t> </a:t>
            </a:r>
            <a:endParaRPr kumimoji="0" lang="en-US" sz="500" b="0" i="0" u="sng" strike="noStrike" kern="1200" cap="none" spc="0" normalizeH="0" baseline="0" noProof="0" dirty="0">
              <a:ln>
                <a:noFill/>
              </a:ln>
              <a:effectLst/>
              <a:uLnTx/>
              <a:uFillTx/>
              <a:latin typeface="+mn-lt"/>
            </a:endParaRPr>
          </a:p>
        </p:txBody>
      </p:sp>
      <p:pic>
        <p:nvPicPr>
          <p:cNvPr id="11" name="HIV poster">
            <a:hlinkClick r:id="" action="ppaction://media"/>
            <a:extLst>
              <a:ext uri="{FF2B5EF4-FFF2-40B4-BE49-F238E27FC236}">
                <a16:creationId xmlns:a16="http://schemas.microsoft.com/office/drawing/2014/main" id="{DCF54762-699F-4BAD-ADE3-C927CD5856A9}"/>
              </a:ext>
            </a:extLst>
          </p:cNvPr>
          <p:cNvPicPr>
            <a:picLocks noChangeAspect="1"/>
          </p:cNvPicPr>
          <p:nvPr>
            <a:audioFile r:link="rId1"/>
            <p:extLst>
              <p:ext uri="{DAA4B4D4-6D71-4841-9C94-3DE7FCFB9230}">
                <p14:media xmlns:p14="http://schemas.microsoft.com/office/powerpoint/2010/main" r:embed="rId2">
                  <p14:trim st="5608"/>
                </p14:media>
              </p:ext>
            </p:extLst>
          </p:nvPr>
        </p:nvPicPr>
        <p:blipFill>
          <a:blip r:embed="rId20"/>
          <a:stretch>
            <a:fillRect/>
          </a:stretch>
        </p:blipFill>
        <p:spPr>
          <a:xfrm>
            <a:off x="4419685" y="3422250"/>
            <a:ext cx="487363" cy="487363"/>
          </a:xfrm>
          <a:prstGeom prst="rect">
            <a:avLst/>
          </a:prstGeom>
        </p:spPr>
      </p:pic>
    </p:spTree>
    <p:extLst>
      <p:ext uri="{BB962C8B-B14F-4D97-AF65-F5344CB8AC3E}">
        <p14:creationId xmlns:p14="http://schemas.microsoft.com/office/powerpoint/2010/main" val="411759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8884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Quintiles_PPT_Template_11Mar15">
  <a:themeElements>
    <a:clrScheme name="QuintilesIMS Combo">
      <a:dk1>
        <a:sysClr val="windowText" lastClr="000000"/>
      </a:dk1>
      <a:lt1>
        <a:sysClr val="window" lastClr="FFFFFF"/>
      </a:lt1>
      <a:dk2>
        <a:srgbClr val="1A1A1A"/>
      </a:dk2>
      <a:lt2>
        <a:srgbClr val="FFFBEF"/>
      </a:lt2>
      <a:accent1>
        <a:srgbClr val="297DFD"/>
      </a:accent1>
      <a:accent2>
        <a:srgbClr val="004C97"/>
      </a:accent2>
      <a:accent3>
        <a:srgbClr val="43B649"/>
      </a:accent3>
      <a:accent4>
        <a:srgbClr val="6D2077"/>
      </a:accent4>
      <a:accent5>
        <a:srgbClr val="AE2673"/>
      </a:accent5>
      <a:accent6>
        <a:srgbClr val="ED8B00"/>
      </a:accent6>
      <a:hlink>
        <a:srgbClr val="297DFD"/>
      </a:hlink>
      <a:folHlink>
        <a:srgbClr val="004C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spcBef>
            <a:spcPts val="200"/>
          </a:spcBef>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ln>
          <a:noFill/>
        </a:ln>
      </a:spPr>
      <a:bodyPr vert="horz" wrap="squar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ts val="400"/>
          </a:spcBef>
          <a:spcAft>
            <a:spcPct val="0"/>
          </a:spcAft>
          <a:buClrTx/>
          <a:buSzTx/>
          <a:buFontTx/>
          <a:buNone/>
          <a:tabLst/>
          <a:defRPr kumimoji="0" sz="1400" b="0" i="0" u="none" strike="noStrike" kern="1200" cap="none" spc="0" normalizeH="0" baseline="0" noProof="0" dirty="0" smtClean="0">
            <a:ln>
              <a:noFill/>
            </a:ln>
            <a:solidFill>
              <a:schemeClr val="tx2"/>
            </a:solidFill>
            <a:effectLst/>
            <a:uLnTx/>
            <a:uFillTx/>
            <a:latin typeface="+mn-lt"/>
            <a:ea typeface="ＭＳ Ｐゴシック" charset="-128"/>
            <a:cs typeface="+mn-cs"/>
          </a:defRPr>
        </a:defPPr>
      </a:lstStyle>
    </a:txDef>
  </a:objectDefaults>
  <a:extraClrSchemeLst/>
  <a:extLst>
    <a:ext uri="{05A4C25C-085E-4340-85A3-A5531E510DB2}">
      <thm15:themeFamily xmlns:thm15="http://schemas.microsoft.com/office/thememl/2012/main" name="Presentation8" id="{10393E34-5FB2-41EC-916A-EE1C1371942F}" vid="{8C77866C-C0ED-44F8-AFDC-E282E90FDE96}"/>
    </a:ext>
  </a:extLst>
</a:theme>
</file>

<file path=ppt/theme/theme2.xml><?xml version="1.0" encoding="utf-8"?>
<a:theme xmlns:a="http://schemas.openxmlformats.org/drawingml/2006/main" name="Office Theme">
  <a:themeElements>
    <a:clrScheme name="QuintilesIMS Combo">
      <a:dk1>
        <a:sysClr val="windowText" lastClr="000000"/>
      </a:dk1>
      <a:lt1>
        <a:sysClr val="window" lastClr="FFFFFF"/>
      </a:lt1>
      <a:dk2>
        <a:srgbClr val="1A1A1A"/>
      </a:dk2>
      <a:lt2>
        <a:srgbClr val="FFFBEF"/>
      </a:lt2>
      <a:accent1>
        <a:srgbClr val="297DFD"/>
      </a:accent1>
      <a:accent2>
        <a:srgbClr val="004C97"/>
      </a:accent2>
      <a:accent3>
        <a:srgbClr val="43B649"/>
      </a:accent3>
      <a:accent4>
        <a:srgbClr val="6D2077"/>
      </a:accent4>
      <a:accent5>
        <a:srgbClr val="AE2673"/>
      </a:accent5>
      <a:accent6>
        <a:srgbClr val="ED8B00"/>
      </a:accent6>
      <a:hlink>
        <a:srgbClr val="297DFD"/>
      </a:hlink>
      <a:folHlink>
        <a:srgbClr val="004C9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QuintilesIMS Combo">
      <a:dk1>
        <a:sysClr val="windowText" lastClr="000000"/>
      </a:dk1>
      <a:lt1>
        <a:sysClr val="window" lastClr="FFFFFF"/>
      </a:lt1>
      <a:dk2>
        <a:srgbClr val="1A1A1A"/>
      </a:dk2>
      <a:lt2>
        <a:srgbClr val="FFFBEF"/>
      </a:lt2>
      <a:accent1>
        <a:srgbClr val="297DFD"/>
      </a:accent1>
      <a:accent2>
        <a:srgbClr val="004C97"/>
      </a:accent2>
      <a:accent3>
        <a:srgbClr val="43B649"/>
      </a:accent3>
      <a:accent4>
        <a:srgbClr val="6D2077"/>
      </a:accent4>
      <a:accent5>
        <a:srgbClr val="AE2673"/>
      </a:accent5>
      <a:accent6>
        <a:srgbClr val="ED8B00"/>
      </a:accent6>
      <a:hlink>
        <a:srgbClr val="297DFD"/>
      </a:hlink>
      <a:folHlink>
        <a:srgbClr val="004C9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4E56E721B71C49B46280658B9DA338" ma:contentTypeVersion="13" ma:contentTypeDescription="Create a new document." ma:contentTypeScope="" ma:versionID="c55b178f4dbcf0b169976f3062f4b595">
  <xsd:schema xmlns:xsd="http://www.w3.org/2001/XMLSchema" xmlns:xs="http://www.w3.org/2001/XMLSchema" xmlns:p="http://schemas.microsoft.com/office/2006/metadata/properties" xmlns:ns3="fb3c3abf-41c1-4287-b8f4-43f7b300ff12" xmlns:ns4="2c498d72-f93a-40a2-b317-0ba18583cd52" targetNamespace="http://schemas.microsoft.com/office/2006/metadata/properties" ma:root="true" ma:fieldsID="5ecd21829d08f750f86d4f56db545cfa" ns3:_="" ns4:_="">
    <xsd:import namespace="fb3c3abf-41c1-4287-b8f4-43f7b300ff12"/>
    <xsd:import namespace="2c498d72-f93a-40a2-b317-0ba18583cd52"/>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3c3abf-41c1-4287-b8f4-43f7b300ff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498d72-f93a-40a2-b317-0ba18583cd5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6F06BF5-9DA8-468E-8C3D-EE99AEF6B9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3c3abf-41c1-4287-b8f4-43f7b300ff12"/>
    <ds:schemaRef ds:uri="2c498d72-f93a-40a2-b317-0ba18583cd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AC1CA3-FEBD-439B-BD34-4616570AB992}">
  <ds:schemaRefs>
    <ds:schemaRef ds:uri="http://schemas.microsoft.com/sharepoint/v3/contenttype/forms"/>
  </ds:schemaRefs>
</ds:datastoreItem>
</file>

<file path=customXml/itemProps3.xml><?xml version="1.0" encoding="utf-8"?>
<ds:datastoreItem xmlns:ds="http://schemas.openxmlformats.org/officeDocument/2006/customXml" ds:itemID="{78273E7C-77D6-439D-9953-67AAF9AE33C0}">
  <ds:schemaRef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 ds:uri="2c498d72-f93a-40a2-b317-0ba18583cd52"/>
    <ds:schemaRef ds:uri="http://purl.org/dc/elements/1.1/"/>
    <ds:schemaRef ds:uri="http://schemas.microsoft.com/office/2006/metadata/properties"/>
    <ds:schemaRef ds:uri="http://schemas.openxmlformats.org/package/2006/metadata/core-properties"/>
    <ds:schemaRef ds:uri="fb3c3abf-41c1-4287-b8f4-43f7b300ff12"/>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953</Words>
  <Application>Microsoft Office PowerPoint</Application>
  <PresentationFormat>On-screen Show (4:3)</PresentationFormat>
  <Paragraphs>119</Paragraphs>
  <Slides>1</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Georgia</vt:lpstr>
      <vt:lpstr>Lucida Grande</vt:lpstr>
      <vt:lpstr>Quintiles_PPT_Template_11Mar15</vt:lpstr>
      <vt:lpstr>PowerPoint Presentation</vt:lpstr>
    </vt:vector>
  </TitlesOfParts>
  <Company>Quintiles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gauri.srivastava@us.imshealth.com</dc:creator>
  <cp:lastModifiedBy>Thomas Martini</cp:lastModifiedBy>
  <cp:revision>229</cp:revision>
  <cp:lastPrinted>2020-03-12T15:49:49Z</cp:lastPrinted>
  <dcterms:created xsi:type="dcterms:W3CDTF">2017-03-13T21:11:13Z</dcterms:created>
  <dcterms:modified xsi:type="dcterms:W3CDTF">2020-06-30T10:30:33Z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0x010100734E56E721B71C49B46280658B9DA338</vt:lpwstr>
  </property>
</Properties>
</file>